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6A0A-767E-63ED-D749-20D84E880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DE4A2-C1CD-9D4C-B533-2C34B1CFF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47673-E987-0301-358A-ABBF999B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946D-0E44-4E4C-878D-FF0BDD0BA7D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8C65E-AAC9-4103-138A-27AB0EDC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88A8-602F-758D-04FC-80AC22A9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E12D-6B0C-45DF-9ECE-D5BCD13C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4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47ED-8672-2EB3-BD20-30CC3291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F7E3E-4CCC-203E-62F0-8A515656F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9C5F8-1FFD-860F-BFBB-21CE87332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946D-0E44-4E4C-878D-FF0BDD0BA7D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55635-942E-AA0A-C892-4090FE02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A7BDC-61AB-5B47-F634-0D59BF48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E12D-6B0C-45DF-9ECE-D5BCD13C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E8A73-5082-0511-9849-7DC1AC958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D3D82-CC97-D79E-5D11-D3197A2F7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9B4B4-E16C-BA8A-81DB-2BD54ADF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946D-0E44-4E4C-878D-FF0BDD0BA7D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B711-15B9-71EF-B062-43FAB510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C164C-1CD4-3E51-81EC-DB75C0CB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E12D-6B0C-45DF-9ECE-D5BCD13C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6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DD31-524A-450A-5FFD-813D54A7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0E72-8BFC-E7AF-5D67-1F42660C6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E892E-16E2-40EF-61BD-C46B5BEA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946D-0E44-4E4C-878D-FF0BDD0BA7D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7519-78F4-328B-DD28-3D88C592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BABEC-552E-507A-CA4D-3160099A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E12D-6B0C-45DF-9ECE-D5BCD13C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7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6633-231D-72A1-3AED-DB5649CC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83D97-03F1-1B96-FEF5-D98C1AA8F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6C81-1AC6-DF33-115E-83B23271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946D-0E44-4E4C-878D-FF0BDD0BA7D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DCA09-C17C-9FE4-C7EC-AAEE4EB0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AE86C-8214-DD30-C628-5E1DC488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E12D-6B0C-45DF-9ECE-D5BCD13C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3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04FE-D3C9-FB19-5167-1ED5F8BE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F058C-545D-5020-BE9A-61A627F46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82E72-D6CE-50A6-F5DD-ED881E7A4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F07AB-EFAD-2074-55B0-9852C2F1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946D-0E44-4E4C-878D-FF0BDD0BA7D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2B492-C326-2B45-AEDD-0DEE3D0A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05FEB-CCCC-8DCF-8A29-7473B210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E12D-6B0C-45DF-9ECE-D5BCD13C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2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9500-BB92-6DF6-0625-BC97F0AB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A44A1-9935-3D99-A7E9-F866E74C4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A3048-1F6F-3090-AC46-38489F9A9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9B583-2E4A-6899-2317-DCBCC0DE7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5CC84-4DEF-E83D-806A-A93ACE6E5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69EC73-7F51-76EE-7A26-DE3EF53B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946D-0E44-4E4C-878D-FF0BDD0BA7D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176C6-03E9-2C71-7DC3-58D62FD7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95AC3-4EEE-10CE-84AA-0212E8DE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E12D-6B0C-45DF-9ECE-D5BCD13C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5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BDD3-79CA-4678-3F31-DA68C93C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17436-4E49-3E05-F4E3-E7A9F2ED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946D-0E44-4E4C-878D-FF0BDD0BA7D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B52DC-BA32-DF35-2A06-BEB571AB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E44F5-C13A-08C2-6967-CBEE60D4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E12D-6B0C-45DF-9ECE-D5BCD13C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7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CE393-742E-3A09-2D3D-5F1B4CDD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946D-0E44-4E4C-878D-FF0BDD0BA7D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434DF-5E1A-0E34-6F3D-378D15B2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6FB2-88EB-CB63-5D05-548BEEF5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E12D-6B0C-45DF-9ECE-D5BCD13C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7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4792-C607-9885-5E68-D4896FB3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3869-99BB-BFCD-7118-351F83633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AA252-9FE2-7835-3F7E-B71C22908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1F068-541E-9278-ADB2-65CDBC50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946D-0E44-4E4C-878D-FF0BDD0BA7D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1100B-1B7A-DCA8-B8D6-84497A8D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B6C61-8343-ED45-74CA-074BFFA4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E12D-6B0C-45DF-9ECE-D5BCD13C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751A-57EB-63C2-4091-68D15722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EB188-5E19-D199-7876-39DF5ABEC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04E5A-3DA1-DC26-6543-EB6F76494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5DF74-E0DA-4F9C-975E-61B8A63B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946D-0E44-4E4C-878D-FF0BDD0BA7D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C8F07-42D0-7C52-DD41-C186E64A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399EE-0107-FE42-2759-D1ED6B21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E12D-6B0C-45DF-9ECE-D5BCD13C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CB989-0DCA-9521-68E3-244022EA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45B9D-2F3A-E345-2798-4CF81AED0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3F38B-81A9-532D-392B-24940895C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9E946D-0E44-4E4C-878D-FF0BDD0BA7D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6C17A-58EB-8DA2-427F-9EE7E019A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37AD2-FCC1-D680-0947-4E77090BB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38E12D-6B0C-45DF-9ECE-D5BCD13C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48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4754BE79-2883-A369-4DD4-BDF15BBA0A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6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6FEFEF4-9F2E-F750-E354-8DE0C44E1F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3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F54062C-73E5-F9D7-72E4-C697571AE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7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DA9D971-B45C-7C3C-8856-2EA97C142B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2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55C8E8F-3199-D89F-D07F-AFB3F61F0E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9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799E88F-74F1-610D-4C88-D651C12211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22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78F0F0A-8012-16AC-A094-CFAEBD61DD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1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7149801-07EE-87DE-20AB-FCF2638C98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1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4F26BAD-3B07-DDAC-50C3-EFB0AD881D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06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BDF32F5-19A7-2142-62DD-319EFBCA00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8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AB33C0B0-A2B5-2BA4-FA75-2124281FA1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137C8FC9-32DD-28AF-F2A1-1F22722C20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28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7B8FF35A-B417-99B3-CC02-948A3BD2F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27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ADF0313-AAF2-EE63-C0C0-92FFF76CFD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4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084DF76E-1741-D7F2-52DB-F6223470FF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47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40DB364C-AB6F-D7EB-C03F-53C9C3AE03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56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C1935D4-6048-9E15-DDF8-79F6E3E5ED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1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41FBE17-CDD3-6000-2ADF-B3A94E1265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7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4867773-75E2-FABA-1544-425DBF64A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19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5EEDA66-082D-F191-D624-7B9BEF17EE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8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4DC35C2-B61E-B221-9A86-8C03456C18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2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8ADBCF6-41D0-A7A2-9DEA-751D7C221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4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F94DA49-25DF-8846-FEBE-BB8CC8E29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1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9DDB31F-0EE2-D088-0A8E-C2B398FA91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1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FFA0E0B-D4A3-1029-C0DD-47B254113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0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333FE03-0895-33C8-28D1-83B3B27C3E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3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C189D23-8E4C-A854-6CF0-53DD78413F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82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Gottlieb</dc:creator>
  <cp:lastModifiedBy>Melissa Gottlieb</cp:lastModifiedBy>
  <cp:revision>1</cp:revision>
  <dcterms:created xsi:type="dcterms:W3CDTF">2024-11-05T06:46:19Z</dcterms:created>
  <dcterms:modified xsi:type="dcterms:W3CDTF">2024-11-05T06:47:48Z</dcterms:modified>
</cp:coreProperties>
</file>