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74" r:id="rId23"/>
    <p:sldId id="275" r:id="rId24"/>
    <p:sldId id="283" r:id="rId25"/>
    <p:sldId id="284" r:id="rId26"/>
    <p:sldId id="285" r:id="rId27"/>
    <p:sldId id="286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cel Pascual" userId="5efd6b38-7b6a-4946-b023-173e9577dcaa" providerId="ADAL" clId="{28F7A510-CD98-46A4-9953-4D862764AB3D}"/>
    <pc:docChg chg="delSld modSld sldOrd">
      <pc:chgData name="Maricel Pascual" userId="5efd6b38-7b6a-4946-b023-173e9577dcaa" providerId="ADAL" clId="{28F7A510-CD98-46A4-9953-4D862764AB3D}" dt="2025-11-01T13:15:53.857" v="9"/>
      <pc:docMkLst>
        <pc:docMk/>
      </pc:docMkLst>
      <pc:sldChg chg="ord">
        <pc:chgData name="Maricel Pascual" userId="5efd6b38-7b6a-4946-b023-173e9577dcaa" providerId="ADAL" clId="{28F7A510-CD98-46A4-9953-4D862764AB3D}" dt="2025-11-01T13:15:16.058" v="6"/>
        <pc:sldMkLst>
          <pc:docMk/>
          <pc:sldMk cId="2356546887" sldId="274"/>
        </pc:sldMkLst>
      </pc:sldChg>
      <pc:sldChg chg="ord">
        <pc:chgData name="Maricel Pascual" userId="5efd6b38-7b6a-4946-b023-173e9577dcaa" providerId="ADAL" clId="{28F7A510-CD98-46A4-9953-4D862764AB3D}" dt="2025-11-01T13:15:53.857" v="9"/>
        <pc:sldMkLst>
          <pc:docMk/>
          <pc:sldMk cId="3363019959" sldId="275"/>
        </pc:sldMkLst>
      </pc:sldChg>
      <pc:sldChg chg="del">
        <pc:chgData name="Maricel Pascual" userId="5efd6b38-7b6a-4946-b023-173e9577dcaa" providerId="ADAL" clId="{28F7A510-CD98-46A4-9953-4D862764AB3D}" dt="2025-11-01T13:13:48.273" v="0" actId="2696"/>
        <pc:sldMkLst>
          <pc:docMk/>
          <pc:sldMk cId="1466025303" sldId="276"/>
        </pc:sldMkLst>
      </pc:sldChg>
      <pc:sldChg chg="del">
        <pc:chgData name="Maricel Pascual" userId="5efd6b38-7b6a-4946-b023-173e9577dcaa" providerId="ADAL" clId="{28F7A510-CD98-46A4-9953-4D862764AB3D}" dt="2025-11-01T13:13:48.273" v="0" actId="2696"/>
        <pc:sldMkLst>
          <pc:docMk/>
          <pc:sldMk cId="41634805" sldId="277"/>
        </pc:sldMkLst>
      </pc:sldChg>
      <pc:sldChg chg="del">
        <pc:chgData name="Maricel Pascual" userId="5efd6b38-7b6a-4946-b023-173e9577dcaa" providerId="ADAL" clId="{28F7A510-CD98-46A4-9953-4D862764AB3D}" dt="2025-11-01T13:15:36.440" v="7" actId="47"/>
        <pc:sldMkLst>
          <pc:docMk/>
          <pc:sldMk cId="8530833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45C-A95F-B31F-D65E-54E42A536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8B6F0-215A-E9CC-91DA-17411C5EC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E5AC-6F9E-1F0E-2315-23B81130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87F6A-7ABE-87B4-3D0B-3F8EBD56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077B-6210-CD05-04B4-DBA0B918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CF05-010D-99DB-DE0C-3205034A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66423-39B4-2F01-A46C-9680EC64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C508-0682-9F24-20AB-750EE1C9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7D6CD-8A75-2A14-A28A-C8C47A8F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25D7-0390-5728-0F58-9E1853FF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2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81091-E512-B629-0DDE-B55685180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9326F-4303-9C02-60C6-A4EB791E5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A1D9-B188-0DF1-21DA-461F2692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AB6C-A535-4809-B86B-0DC4D9B8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C395-4F78-E5F6-6FE6-1272EC0C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C083-672C-10A3-4B79-597D1925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7EB1-5A18-1855-F221-480A31170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471C-81C9-8423-A71E-CCF4B6D2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3E96-3FEC-284B-9F91-D0F69856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B302D-292E-D4F0-0150-C760036A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8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2E3A-1E71-67DA-7B02-9326B468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06F64-E4DF-8053-9CF0-D810CFC7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F255-E186-0F22-B780-E8F53AA5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E958-8EC2-80EB-D1C3-C26BC874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90027-961B-2407-F61A-A74BB56F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312C-5A44-B476-5E5C-4C4A081B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C141-D225-F9BC-A321-3BF85DE43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161FC-0E2C-EAF6-F3C8-97A2498B0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93FDD-D8CE-C776-662A-2366DC1F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1EFC3-C5D3-D131-781B-CE6920B3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1D6F4-56B6-77F1-1250-C203FA94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E09A-6037-FB92-A35F-42FDA66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BA26-4BE3-853F-8896-7BE90906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E1F8A-697F-425A-3E30-8DE2E59BE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4C45B-7CB9-290E-72B3-5DD4DFC42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B02DA-39C9-77BC-BB4F-7DFF954A3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53B6F-91AC-D6C4-8AE6-4730E577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37F7C-44AD-53CA-4312-325D7C8E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03291-F774-3C3A-F6B0-C4AD9C6A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FCD1-B171-4678-AC7F-9A0DD0FB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27A36-BE45-E2A9-BA1B-7553E7CD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9A5C5-A2C2-EFBF-602B-F2A1FD14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6D731-18A8-A45E-B7D3-B185C86E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E432E-DD2C-3C11-7E3F-1CF5D96D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620A0-30DD-1273-F849-5A6E5502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20CB-FCF8-59CC-9BDF-4A8F1FEF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C33B-C255-2F97-AE43-16C741DE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4A12-03F2-D887-C386-01BCB67C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B58D1-FB5E-889E-069F-19C1F1487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C04E2-33F1-0AD4-C12E-0A506D34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38A0F-F9B9-90CC-BF4E-9DCAC743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4A793-3967-BC24-817D-46B1B1F1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0B6E-F5E0-794A-076B-030491B6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E02D6-F5A3-E1E2-68C4-79EECF170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C1D38-3264-158C-1C9A-1ECA39358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1CC87-DA93-7CD1-9D6D-72F8E8AD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D5435-999B-DF7E-C96F-7CE88364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E5B3D-4187-C94D-8F16-C3DC7E9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0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0B1FF-B886-5D07-6803-A3725582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A9923-C174-18AF-DCE4-0BD998F79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B6A8-804A-6B21-5A2C-9B3FEA830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0E880-9B19-427C-9746-B4DDB17159F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CE39-B349-A3BC-7F72-580684EE5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5745-1FBA-5687-A6D3-81FC048F9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45A44A-6B4F-4CFD-ADB5-4E943B84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1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1C0DA4E-FD61-5793-6AD4-0FFB0D05D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3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B87ABA9-2F95-D7E3-9192-466D05EBF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8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544DF93-B91B-7ACC-0BBD-B81859F2D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FC8B029-9252-42E4-72BC-A6FF7E4D8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2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8FBAAFC-A48F-8A22-1E76-F1DE4C10F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1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FC119F7-C6B7-B767-6B0A-AA6E75555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53066B1-3265-7A14-4872-AEEFC23C5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5E89B21-5693-79B9-CDAD-BFA5B6FF6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CAFB1F5-6D8A-CAC1-DE5C-6335D9EEF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2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CDCE31A-4880-E9BC-EF9B-DA0D02692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A2F9E94-3E33-CA57-E204-12C7A553E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DC77B7B-62F6-422F-846B-187205416D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3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54FC032-9013-41C8-5D09-5D015E0D2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D57D69D-F402-CA35-AE70-C5FCE61E7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0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3589A79-3FD5-FA2C-12C5-28A3A00767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6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0AC0614-0158-AFE7-25BA-71273B60B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F43E7D6-0F3F-AC81-7843-643A97DE0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0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96B5EC9-AD2E-9035-1CF7-0C268ED71A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AE9E2E8-DC98-3DD3-D8FD-4D2F3FE12A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56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A61D5A5-1E6F-CE81-D3BB-E18F20E4C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7BA8E18-1EA2-A2CF-5585-F257AA7FF8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D03A848-A9E1-198D-6D3F-DA5F16C629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0D13FDF-9800-ACB5-3310-FBD1ACAC3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AAE90F0-02DA-A124-3283-267B498F1B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F8AFC2F-A9EB-FF3A-77F7-B28D9C554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60B2CED-0B23-01B8-CF7F-32156E402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B4441AD-E76C-BF8B-DD25-B28208049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7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Maricel Pascual</dc:creator>
  <cp:lastModifiedBy>Maricel Pascual</cp:lastModifiedBy>
  <cp:revision>1</cp:revision>
  <dcterms:created xsi:type="dcterms:W3CDTF">2025-11-01T13:03:44Z</dcterms:created>
  <dcterms:modified xsi:type="dcterms:W3CDTF">2025-11-01T13:16:04Z</dcterms:modified>
</cp:coreProperties>
</file>