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94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1232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1234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742" r:id="rId40"/>
    <p:sldId id="289" r:id="rId41"/>
    <p:sldId id="290" r:id="rId42"/>
    <p:sldId id="291" r:id="rId43"/>
    <p:sldId id="292" r:id="rId44"/>
    <p:sldId id="1228" r:id="rId45"/>
    <p:sldId id="294" r:id="rId46"/>
    <p:sldId id="1229" r:id="rId47"/>
    <p:sldId id="296" r:id="rId48"/>
    <p:sldId id="1230" r:id="rId49"/>
    <p:sldId id="298" r:id="rId50"/>
    <p:sldId id="1231" r:id="rId51"/>
    <p:sldId id="300" r:id="rId52"/>
    <p:sldId id="1233" r:id="rId53"/>
    <p:sldId id="301" r:id="rId54"/>
    <p:sldId id="302" r:id="rId55"/>
    <p:sldId id="303" r:id="rId56"/>
    <p:sldId id="304" r:id="rId57"/>
    <p:sldId id="305" r:id="rId58"/>
    <p:sldId id="306" r:id="rId59"/>
    <p:sldId id="1220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1227" r:id="rId92"/>
    <p:sldId id="340" r:id="rId9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1DAEE5-40F8-46AD-9748-4FE097A66A13}" v="8" dt="2025-10-30T17:02:33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44"/>
  </p:normalViewPr>
  <p:slideViewPr>
    <p:cSldViewPr snapToGrid="0">
      <p:cViewPr varScale="1">
        <p:scale>
          <a:sx n="116" d="100"/>
          <a:sy n="116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presProps" Target="presProp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notesMaster" Target="notesMasters/notesMaster1.xml"/><Relationship Id="rId99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cel Pascual" userId="5efd6b38-7b6a-4946-b023-173e9577dcaa" providerId="ADAL" clId="{28F7A510-CD98-46A4-9953-4D862764AB3D}"/>
    <pc:docChg chg="addSld delSld modSld sldOrd">
      <pc:chgData name="Maricel Pascual" userId="5efd6b38-7b6a-4946-b023-173e9577dcaa" providerId="ADAL" clId="{28F7A510-CD98-46A4-9953-4D862764AB3D}" dt="2025-10-30T17:02:33.683" v="15"/>
      <pc:docMkLst>
        <pc:docMk/>
      </pc:docMkLst>
      <pc:sldChg chg="del">
        <pc:chgData name="Maricel Pascual" userId="5efd6b38-7b6a-4946-b023-173e9577dcaa" providerId="ADAL" clId="{28F7A510-CD98-46A4-9953-4D862764AB3D}" dt="2025-10-30T15:48:20.166" v="13" actId="47"/>
        <pc:sldMkLst>
          <pc:docMk/>
          <pc:sldMk cId="2333938748" sldId="264"/>
        </pc:sldMkLst>
      </pc:sldChg>
      <pc:sldChg chg="del">
        <pc:chgData name="Maricel Pascual" userId="5efd6b38-7b6a-4946-b023-173e9577dcaa" providerId="ADAL" clId="{28F7A510-CD98-46A4-9953-4D862764AB3D}" dt="2025-10-30T14:56:50.061" v="1" actId="47"/>
        <pc:sldMkLst>
          <pc:docMk/>
          <pc:sldMk cId="3783888116" sldId="293"/>
        </pc:sldMkLst>
      </pc:sldChg>
      <pc:sldChg chg="del">
        <pc:chgData name="Maricel Pascual" userId="5efd6b38-7b6a-4946-b023-173e9577dcaa" providerId="ADAL" clId="{28F7A510-CD98-46A4-9953-4D862764AB3D}" dt="2025-10-30T14:57:03.972" v="3" actId="47"/>
        <pc:sldMkLst>
          <pc:docMk/>
          <pc:sldMk cId="501676300" sldId="295"/>
        </pc:sldMkLst>
      </pc:sldChg>
      <pc:sldChg chg="del">
        <pc:chgData name="Maricel Pascual" userId="5efd6b38-7b6a-4946-b023-173e9577dcaa" providerId="ADAL" clId="{28F7A510-CD98-46A4-9953-4D862764AB3D}" dt="2025-10-30T14:57:15.380" v="5" actId="47"/>
        <pc:sldMkLst>
          <pc:docMk/>
          <pc:sldMk cId="2658195757" sldId="297"/>
        </pc:sldMkLst>
      </pc:sldChg>
      <pc:sldChg chg="del">
        <pc:chgData name="Maricel Pascual" userId="5efd6b38-7b6a-4946-b023-173e9577dcaa" providerId="ADAL" clId="{28F7A510-CD98-46A4-9953-4D862764AB3D}" dt="2025-10-30T14:57:28.571" v="7" actId="47"/>
        <pc:sldMkLst>
          <pc:docMk/>
          <pc:sldMk cId="3295332618" sldId="299"/>
        </pc:sldMkLst>
      </pc:sldChg>
      <pc:sldChg chg="del">
        <pc:chgData name="Maricel Pascual" userId="5efd6b38-7b6a-4946-b023-173e9577dcaa" providerId="ADAL" clId="{28F7A510-CD98-46A4-9953-4D862764AB3D}" dt="2025-10-30T15:00:09.233" v="9" actId="47"/>
        <pc:sldMkLst>
          <pc:docMk/>
          <pc:sldMk cId="3861800770" sldId="307"/>
        </pc:sldMkLst>
      </pc:sldChg>
      <pc:sldChg chg="add ord">
        <pc:chgData name="Maricel Pascual" userId="5efd6b38-7b6a-4946-b023-173e9577dcaa" providerId="ADAL" clId="{28F7A510-CD98-46A4-9953-4D862764AB3D}" dt="2025-10-30T15:22:14.721" v="11"/>
        <pc:sldMkLst>
          <pc:docMk/>
          <pc:sldMk cId="233784428" sldId="1220"/>
        </pc:sldMkLst>
      </pc:sldChg>
      <pc:sldChg chg="add">
        <pc:chgData name="Maricel Pascual" userId="5efd6b38-7b6a-4946-b023-173e9577dcaa" providerId="ADAL" clId="{28F7A510-CD98-46A4-9953-4D862764AB3D}" dt="2025-10-30T14:56:47.763" v="0"/>
        <pc:sldMkLst>
          <pc:docMk/>
          <pc:sldMk cId="1897411065" sldId="1228"/>
        </pc:sldMkLst>
      </pc:sldChg>
      <pc:sldChg chg="add">
        <pc:chgData name="Maricel Pascual" userId="5efd6b38-7b6a-4946-b023-173e9577dcaa" providerId="ADAL" clId="{28F7A510-CD98-46A4-9953-4D862764AB3D}" dt="2025-10-30T14:57:02.238" v="2"/>
        <pc:sldMkLst>
          <pc:docMk/>
          <pc:sldMk cId="172048860" sldId="1229"/>
        </pc:sldMkLst>
      </pc:sldChg>
      <pc:sldChg chg="add">
        <pc:chgData name="Maricel Pascual" userId="5efd6b38-7b6a-4946-b023-173e9577dcaa" providerId="ADAL" clId="{28F7A510-CD98-46A4-9953-4D862764AB3D}" dt="2025-10-30T14:57:13.336" v="4"/>
        <pc:sldMkLst>
          <pc:docMk/>
          <pc:sldMk cId="2479247375" sldId="1230"/>
        </pc:sldMkLst>
      </pc:sldChg>
      <pc:sldChg chg="add">
        <pc:chgData name="Maricel Pascual" userId="5efd6b38-7b6a-4946-b023-173e9577dcaa" providerId="ADAL" clId="{28F7A510-CD98-46A4-9953-4D862764AB3D}" dt="2025-10-30T14:57:26.415" v="6"/>
        <pc:sldMkLst>
          <pc:docMk/>
          <pc:sldMk cId="1398257210" sldId="1231"/>
        </pc:sldMkLst>
      </pc:sldChg>
      <pc:sldChg chg="add">
        <pc:chgData name="Maricel Pascual" userId="5efd6b38-7b6a-4946-b023-173e9577dcaa" providerId="ADAL" clId="{28F7A510-CD98-46A4-9953-4D862764AB3D}" dt="2025-10-30T15:48:17.175" v="12"/>
        <pc:sldMkLst>
          <pc:docMk/>
          <pc:sldMk cId="4081246228" sldId="1232"/>
        </pc:sldMkLst>
      </pc:sldChg>
      <pc:sldChg chg="add">
        <pc:chgData name="Maricel Pascual" userId="5efd6b38-7b6a-4946-b023-173e9577dcaa" providerId="ADAL" clId="{28F7A510-CD98-46A4-9953-4D862764AB3D}" dt="2025-10-30T16:22:42.263" v="14"/>
        <pc:sldMkLst>
          <pc:docMk/>
          <pc:sldMk cId="705058586" sldId="1233"/>
        </pc:sldMkLst>
      </pc:sldChg>
      <pc:sldChg chg="add">
        <pc:chgData name="Maricel Pascual" userId="5efd6b38-7b6a-4946-b023-173e9577dcaa" providerId="ADAL" clId="{28F7A510-CD98-46A4-9953-4D862764AB3D}" dt="2025-10-30T17:02:33.683" v="15"/>
        <pc:sldMkLst>
          <pc:docMk/>
          <pc:sldMk cId="945527601" sldId="12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4A7B3-2D89-4B8E-99AA-0FECB74F89D9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73DE6-EC83-4184-917F-2E9B3D6AA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7910D-BF96-4DCA-9232-CD11703E6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288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19D8-8F5C-1134-413E-318913765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A6DAB-73EF-054C-C6B3-3CAD1961B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2C1D7-2C19-31B4-34B6-8DC4974A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601ED-5950-2E8D-57A1-B571E8514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77DCD-00D7-E9B8-86B7-6A6F746C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26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B465B-DCB1-0643-9175-A2188A82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EC378-D3D5-50A6-4059-2B83407BE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55928-280F-988A-F2CA-8C28AE26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F860A-949C-D247-E2F2-41A93267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24338-D3B9-F5E6-AE80-12212733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2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F1EA65-7A99-A1D6-3587-FCC475F86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CD031-5D88-A232-0042-7D6D5DAFF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7DE09-A509-DDA9-C8C9-90622BB3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95AA3-EAFF-4347-F641-C77F8121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41118-C864-6963-9A21-6520E1CE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07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521DD-902C-59D1-BF24-0CE7B9DB1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A3B09-6799-9101-7AD7-2E0C36524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A4F6D-BF24-4ADC-667E-8A0B76E8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ECEB4-3A86-185D-472F-95E61D086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68C9D-03BE-6A93-BEBF-D4954F69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8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44007-09C4-68DE-30F0-D894DE9E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84166-4F3C-5738-C6BA-B2567C6B0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EEBA5-1545-BAED-E475-A47A2C98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85AA6-E748-5A01-C67F-5856C5F2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A60EF-402D-802F-6079-BC890F79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8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07D7-93CB-6E1E-07C3-388379A27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2D2E7-04D8-BDF6-C5D7-D9D1D9DF3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D56B8-D3E4-E3A2-FF16-C0210072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8C613-AE51-29B9-057A-0D44CD3D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BFEC3-8D3F-53EF-5717-BD59BE80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78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8C066-609B-3A07-54C9-4C4503E5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27E13-0B46-DD52-B3FE-5A7690F64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5DD10-6AEA-714E-6996-3C5B89D89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8EF0D-C671-0B43-C101-840B5ADB0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4CF0F-77FB-1351-D25E-72C8CA70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EA1EB-1DB7-87AC-D321-B3D662A1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98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91E9-40D3-F299-BD02-84EC24B7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C3121-7409-6C50-FE34-15176B838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0F705-776E-625B-E8F7-D0107C0AD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19EC7-02C4-287F-B25D-19725E66B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E9DEC-79F8-C894-FA53-B596254C9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FA3AAA-3D74-1EF1-6B3B-4CE060460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F63E15-0F09-385D-0FF9-9F134F9BF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37FA2D-C8CC-9A3F-659C-1C66599B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9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1CC1-C310-3DD1-80DB-A4ACFB1D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C16FC-170E-A67F-F6AE-B1F82E60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1C9F6-6A04-E11F-0BF5-B20F302B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8E23A-C0CC-EC5B-B854-5D7F9310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17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1CACF-813F-E9C8-CBC4-F0E4D0CD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A45B0A-B9F0-B14E-958A-9A8A773E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70778-5673-D42D-9132-8B90CC67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52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7B81-A1FA-B7D4-39B9-2B9CE517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478DC-678E-2E7E-8998-3FD49D550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63949-9BEA-8A54-2D72-7BA29454B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926CF-9418-9253-81EE-C9C12D051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B605E-4377-A5A1-1BE0-2CD5F4A0B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E111A-1F96-D738-D578-4B1C4165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7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93D8-D9D3-16D4-F377-781BB407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19584-AC6B-3DE7-224C-58A179974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08EC-3BD3-55E5-B079-39790120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9E228-0E46-5AB5-3EDC-B1F4C97A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078B4-D554-0C51-1592-B186BB7A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44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711C-FE9A-155E-BB99-26E2B1399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412702-30F1-ECD6-53E0-B77C888E98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F4D6E-CC7D-B8F4-31B6-15B285D3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0E4F5-6F0D-1C1E-4109-51D15DE8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46102-091D-6028-C187-D1A8C7E6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18451-EAD9-09E2-6140-E4B709F4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80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B48C-2FD7-02C2-3F1A-103C395E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A09E8-E179-461B-CE3C-B943B5CFA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95605-DAC9-7507-08D2-FC30E1B6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FA156-942F-D811-E020-A457771A6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A019B-A6AC-ADFB-FE29-15552E8F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55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7A4CE8-8D88-9929-DA60-15E6F9CD6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6A434-82D0-49E5-6CEF-2DCB27366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EFDE-077E-EDFE-5210-DEA27241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27F6-FE99-E731-0024-0A12591E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7B888-A425-CE39-A4A8-72E3FDEF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71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095EA-9A3E-961E-2C0E-F0E31D260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CDAE6-C831-B248-2716-0FA228107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104B8-C120-3F7D-ABED-6BEC935F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0399E-0D90-820A-14B0-0236C78C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BB218-B9D8-2C2A-2C00-A167C641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24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94CF0-DFCB-EE45-62AC-25A51918D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BAC89-6451-F10A-B5B5-9C286FBFD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3697D-F0DD-DC04-BF0A-E4821BCF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A76C2-C1B4-37F7-EF52-13B6BC7F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24F2B-AC6F-020D-3605-FE503EA0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47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FF9F-401E-7F97-E43C-5CBAE598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80593-3995-5B08-48C8-BD49E4332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E5C8E-9E63-4DC8-4229-81D5D2BD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893E-56EA-F825-CFC3-C93118A4D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1260F-8E73-365A-403B-EB361331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32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3108-24C4-90D4-3034-7FF60EB0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872CF-9F88-E6B6-476A-E467FB8D6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ECCB8-2A5A-E813-42EB-2A9403533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F4EB-7EF1-5066-F392-7430DB37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0D46B-6BED-06DD-E97B-072027CF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23FEC-2A37-575D-918A-462D4C7A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70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1A48-1A19-D217-E527-85F0C887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E8ADC-CA26-E69E-0689-28FE2AAF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4AA54-2B8D-0EF8-6898-4B0610541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06C4A-6C50-C757-8FCB-A3991FDE0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A89BAD-8474-4854-E600-502EB0472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35FB80-88FB-BAC0-9CD1-6EDCCF188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B3AD-65C7-53C4-18B8-89A59041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DC0749-D4B9-0974-EA80-249D994B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05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CAA6-1A8C-CCBB-D255-F02F1EFD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492C8-29F9-5202-385B-6D2C9D7E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EED44-B9E3-FDCF-61BA-A0085DB0E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C393A-14AA-635F-E4C6-775EB519D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32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A60B2-441C-BCB4-CEA0-4ED7A294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8E597-2D99-C683-937D-A9AC83B0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8FC9D-14E6-AD4B-DADE-B46621462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5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4F918-CC3E-2247-0F59-8DE847AF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A1519-5B19-4DC1-4587-4CA6C2B91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4EFE7-DF7F-6F42-EBC9-A5DA1BA88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CB71E-3504-AE7A-F544-414BB149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F5CD2-E2F8-EEA4-0800-C154E64BA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13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29BE-7D5D-8782-1A31-06C0C380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6A09E-5036-B8EB-F984-1E99F063C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C1558-DABB-65A9-0517-E19B35733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65FE0-D705-3BAE-A94D-62CA1A26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FB1DC-4282-0807-C819-4B2DB16D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EF959-F4CD-7708-15FA-F3F8D928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84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07A37-5358-45AE-9AD2-9142723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8CF43-3D11-E01E-7F3B-2A69789FB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CE333-754C-B8AF-CFD0-C1022E5E6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293F3-CA65-7F65-AEB6-CE3F2D06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F9BE4-C3B5-32A8-34E1-25EBF388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47381-D4B6-985C-ACEF-EA6F528E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4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BF5A1-5FA6-73A6-603E-C137B7EA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8EC2C-7D96-93FC-98B3-34AB13501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A7189-ED3B-7335-03EA-CF80F76B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148DB-9693-B605-BD3F-94677F93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085D6-F591-1695-CB8A-9A32BFF8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7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1F8F2D-62A4-DC74-A1BC-F81B25C6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E2A6B-9889-7115-C13E-60A805F30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51530-4188-B9C8-41CF-D5D234B0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4C706-9178-651B-5880-F89046B3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70F8-AC61-3FE2-A98E-6DCFF630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65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EA46-4375-E1A5-491B-53AFC4E8E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F3DAF-5E1F-D940-E3D0-5233E7159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A9916-38AE-9836-6559-ADD26DED6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CF94-F55F-652C-A3E5-76963098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93B02-C083-0725-E3D6-9EF1EA77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9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748D1-A3C4-7098-F286-008A4E7F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44F77-B657-69A7-6F4A-88AD3B8E2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A7776-86E3-725B-DDAA-D51DEC40C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E04E2-F978-35D1-EBFC-D8D7D805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62C33-868B-5D1B-AF1F-C2ECDED6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3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67E1-9E15-6100-6E5A-30B2BAE9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770C5-116C-F0E4-5516-86B6F4879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88618-9549-D1AB-9C15-6306F55C0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F8178-C93E-FE23-E731-2042E61AB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1D515-A82A-7284-ABA7-1DACEF19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52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B8688-7AA3-1AF1-13B5-BB58DA3B4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3BD39-EEA5-50EA-60CA-7E38B21C2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8C0AE-3BE5-A4DD-AE40-235892C3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3BCAC-E3D5-1A25-AAF4-49A606A9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8D395-04A4-B57A-B850-EB6C670F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655E9-5FFE-1A20-0F7A-96564B16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23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B650F-20A2-8867-B6AA-D08845DE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DA04D-696C-90EB-0EE6-938C9B83E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BFCA-A35C-3457-9248-83B4E8EE9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FB24F-430E-546E-0149-CD0B76D44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EEC52-EBF9-4E47-7893-193EACD45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0D2FB2-F372-D466-2FE3-883B7109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D869A1-0422-735C-63FE-60C3FCD80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E6AC9-A116-5FF6-F681-6EE03256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7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1626-D074-A577-DFB4-E9B03EC2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25E41-C634-3C73-424A-9125EC4FD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1CD72-319B-C473-38A7-F20EEA3C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27FEB-BE94-7E55-3598-44CB69A5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0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444DE-C8AF-BB74-A256-309AB5D7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A1DBF-E4EE-D193-AEF3-3924BE497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3950C-3166-EC71-B5C1-9B85D64B0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D33AE-B2AE-4C17-CC37-4CACC1295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1228D-F45A-7797-45B1-6861CB53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84B46-3888-6D7C-98AC-D24E82A9C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88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A0FD69-AB26-CDD0-7437-741A16E2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22162E-8656-4C71-1F61-97BEADF4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6AB6A-591D-F705-5D55-01061F19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58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45A7-F667-6E79-7D0E-534A87FCF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0861C-A248-82F9-B803-C6CB80FFC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D3466-149C-B2D6-7E91-0493B8D22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DF329-692E-1AC7-99DF-C9406243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E2B99-C410-8B3A-6E87-33CED54D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0DD25-BB28-5D7A-317E-3ED190D5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79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E821-7467-3C28-53CE-A0045BA3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DEA1B-9BAA-57A6-CFC8-32A84BFDF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2D877-D6A0-CDA9-B2AD-E494D91FB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D5C8E-4F06-5A06-A96D-FCEBEE33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0FE09-8ADA-FF02-0A78-6E1A82F59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3CA61-9738-0653-0AF4-1248030B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83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FCC7-FF98-BFA4-F651-891315A2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5058F5-9224-7FC0-2D94-93A88C0E2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5AA6B-26D9-E5BA-8E5A-D1CE2ED9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B1BA4-3E7A-6DE6-8810-C56608F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1A4B9-6C17-9D4F-73C6-D4048C9A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14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484A40-A498-31CF-6D0B-CDBD0B37A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09BE7-A032-0F89-2E80-C4E3FC045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BB1-1586-4484-61F7-AAB2A5082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B6FAA-2902-34CB-36E7-A1875575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0ECEA-7426-9251-0F5D-D1F34268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03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095EA-9A3E-961E-2C0E-F0E31D260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CDAE6-C831-B248-2716-0FA228107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104B8-C120-3F7D-ABED-6BEC935F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0399E-0D90-820A-14B0-0236C78C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BB218-B9D8-2C2A-2C00-A167C641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86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94CF0-DFCB-EE45-62AC-25A51918D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BAC89-6451-F10A-B5B5-9C286FBFD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3697D-F0DD-DC04-BF0A-E4821BCF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A76C2-C1B4-37F7-EF52-13B6BC7F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24F2B-AC6F-020D-3605-FE503EA0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3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FF9F-401E-7F97-E43C-5CBAE598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80593-3995-5B08-48C8-BD49E4332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E5C8E-9E63-4DC8-4229-81D5D2BD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893E-56EA-F825-CFC3-C93118A4D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1260F-8E73-365A-403B-EB361331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87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3108-24C4-90D4-3034-7FF60EB0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872CF-9F88-E6B6-476A-E467FB8D6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ECCB8-2A5A-E813-42EB-2A9403533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F4EB-7EF1-5066-F392-7430DB37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0D46B-6BED-06DD-E97B-072027CF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23FEC-2A37-575D-918A-462D4C7A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89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1A48-1A19-D217-E527-85F0C887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E8ADC-CA26-E69E-0689-28FE2AAF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4AA54-2B8D-0EF8-6898-4B0610541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06C4A-6C50-C757-8FCB-A3991FDE0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A89BAD-8474-4854-E600-502EB0472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35FB80-88FB-BAC0-9CD1-6EDCCF188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B3AD-65C7-53C4-18B8-89A59041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DC0749-D4B9-0974-EA80-249D994B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5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FC46-4B8C-D4EC-3E8D-FFCD87D1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4F7CD-DDC4-2827-AA75-2750E2A30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2BD72-F322-DBED-6BBE-02C1CCF7B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DE84C-E3A3-4ABB-6827-F03B70AE3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25D6A4-1BAE-C3A6-9E67-ABF62815C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611FF-471F-7B7A-37F4-573A3F8E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D81DD5-C45E-2F07-F836-82997521B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ACB3DE-875C-FCC4-8101-2A0BF2DE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CAA6-1A8C-CCBB-D255-F02F1EFD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492C8-29F9-5202-385B-6D2C9D7E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EED44-B9E3-FDCF-61BA-A0085DB0E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C393A-14AA-635F-E4C6-775EB519D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50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A60B2-441C-BCB4-CEA0-4ED7A294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8E597-2D99-C683-937D-A9AC83B0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8FC9D-14E6-AD4B-DADE-B46621462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961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29BE-7D5D-8782-1A31-06C0C380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6A09E-5036-B8EB-F984-1E99F063C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C1558-DABB-65A9-0517-E19B35733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65FE0-D705-3BAE-A94D-62CA1A26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FB1DC-4282-0807-C819-4B2DB16D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EF959-F4CD-7708-15FA-F3F8D928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70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07A37-5358-45AE-9AD2-9142723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8CF43-3D11-E01E-7F3B-2A69789FB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CE333-754C-B8AF-CFD0-C1022E5E6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293F3-CA65-7F65-AEB6-CE3F2D06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F9BE4-C3B5-32A8-34E1-25EBF388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47381-D4B6-985C-ACEF-EA6F528E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19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BF5A1-5FA6-73A6-603E-C137B7EA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8EC2C-7D96-93FC-98B3-34AB13501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A7189-ED3B-7335-03EA-CF80F76B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148DB-9693-B605-BD3F-94677F93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085D6-F591-1695-CB8A-9A32BFF8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10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1F8F2D-62A4-DC74-A1BC-F81B25C6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E2A6B-9889-7115-C13E-60A805F30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51530-4188-B9C8-41CF-D5D234B0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4C706-9178-651B-5880-F89046B3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70F8-AC61-3FE2-A98E-6DCFF630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08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B76F5-9843-465C-0E1A-E84CAE692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C5286-46FF-2B43-E5F4-77344BA6A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6F254-91DA-21CC-C90A-E05429D4C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9BDE9-5777-A2E9-3AED-28F6F6C6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EB6B1-7622-B966-4762-C2D9AFF5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342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5A5E-D133-BD1A-E0F3-9A145F7F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F2C6D-3919-C6CF-EF9E-085243C9C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DEAA6-F623-35D1-8876-59C7C87F1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77323-8875-8B81-276F-3C09ADC10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59503-9FE6-6D6F-9E81-C51E224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90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486B-EDFF-BB34-3858-38B241399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C9D7C-B49E-73F5-DB31-0746B0CB6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27B38-3CE7-9462-4682-37B87E67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61D7D-953E-4C36-E62A-98413255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C86EF-7B75-CBE4-0EF5-1F58C1D6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308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058D2-934C-B438-E329-37A65202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FADED-44AA-152A-5F3B-4E3D5ADD1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DEF6E-5C97-A7EB-F23C-BC364BBA2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0E0DF-9F32-ED70-7779-68AC5C2D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0F7E8-DB74-F909-AA89-9B4ADFB7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18703-8A6B-CD05-0915-EF52E0A8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CEEB-8086-727B-C796-C982793B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9B19F-0E5F-E1E6-8BE9-EAD0BF7EA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79F74-BF9E-EC6E-E446-D22E0E8A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DDA70-DA98-28A5-A471-6FFEB235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756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DCBB1-26B6-A56C-8BB1-5F10092E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DEBEB-C83A-247C-2F22-7CCE988BF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7B993-2242-89B1-8358-61FF1BA73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728987-0B25-D4D8-C362-5696CD80A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E87B69-042B-D14B-1C9F-F961449BA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82F2A-FEF9-F092-6569-71798559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BD3BB-4BF2-C76C-D30E-2A11066E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1D28F0-DFEE-D56D-B0CB-FD163D8F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238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13B12-2D26-AFED-71F5-FF7C5247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497E6-B5CE-1AEE-9130-D34F4806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40C12-2BFD-6EEB-1538-B0DA1798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541BB-34C7-DD09-5B30-F5ADE0E0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694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D46B6B-A517-A718-A65C-9221356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18E5D0-8F14-90FF-6DD6-99E42C4B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38FFD-ADC3-D3A3-BE83-121A23302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580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387E-970E-5B1B-46C8-4E29C1475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4615E-9C75-B6FE-0C7E-F25DDB267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F5224-3743-1C97-9CDE-D9AE54E4C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D40D2-D75B-653C-0B9D-9CD242C55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99EE2-20C9-08AA-BCCD-8F9555C7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017D0-2C96-154F-D050-37B7E3109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3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19433-9391-C7E3-4241-49A10DF7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54F8-ACA2-7694-4E97-081E7BADC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A021B-7F9E-3FD2-1FB8-13994DA24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1750D-5073-2DC4-C815-AC495362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344FC-311F-DA44-A38A-34FC92EB7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DDB88-46AA-ECE3-5E90-CFEA5838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65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F6970-4384-245B-7AA8-53A6F61E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B1B7A8-2603-AD82-8DA7-60C191713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414EE-2F19-C303-FFC1-8552B4779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30494-755A-C7E8-4C54-ED0114FD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85656-C7E1-7370-6694-6782CDFD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465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329DAB-C59C-4C89-A2BA-8BD85FB1E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0399A-0CC9-109B-242D-10780836E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CCDE2-6676-6A45-DCE8-1431255DA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FF9F-A053-9CBC-DDBF-D5944A6D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0DF3D-AF14-681E-48A1-65C01DD42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801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30DC-8894-6B65-C55D-7A4979069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A9AA7-B87B-1EC4-7784-841942118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8B881-00BA-321A-7582-3DD74944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AA76E-D833-2819-2AA2-ED4AD000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A01C6-7953-154B-5E85-87D7EA77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457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A441-72B4-98BC-B719-B5B1D1AE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6BB99-1BD0-104C-7A9C-C77C3E896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C346-3256-2D05-3B7A-00B1090D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3B1A3-6966-7F4C-6246-FA7EF766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4CE82-6A93-968A-8A1E-C7072153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509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F5B8F-4036-C8F9-8C50-0DC9E792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9133-86FA-AFF0-A1E0-A94FC8632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11AAE-C931-D5F1-B350-9BC8A67F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5E4D6-B56F-653D-194D-AACFF4C86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ADFEC-7E29-F2B2-F34D-29ACC2B0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48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F63B8-660B-9FA4-A459-B2A7BA15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8284BE-F8C8-6086-BC1C-0358EACAD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4F967-4E9C-3CA4-618E-1AF3B320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712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B03A9-EB83-1827-7599-29451256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47DF9-6C41-C8FA-A450-D92003CF5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D9817-3BAC-06D1-26EC-EE7CC6FAE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F0CB8-E0FA-BE14-8891-17450FCD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3F97-EB4F-2BB3-A809-261F72AA9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A47CE-29D2-3043-658C-8BED5509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070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392C-5B06-97D3-D867-83926A3B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03F51-F8EC-FFE6-C6EC-7E3DB43E2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AD566-E587-45C4-B633-DDE056C3B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017DD-352F-8035-C753-B7B25853D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A27576-1635-65CF-E5F2-17C23B537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E38CA9-66A3-0A97-8D80-021F92BD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0777B-24F8-6498-9BA5-74894D83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6EEBF-E103-6845-65A1-7F38C9420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982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BCF62-A68D-D4A1-3AF4-3625A20F9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AD6A2-0807-49B6-35FC-4D474BFB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AA643-42B4-9A33-D08F-A930C1AC7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0D94F-11DC-77DF-1518-D69AF191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824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67DF6-827E-410C-BE1E-38492457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891CE5-A3F7-8B50-630A-858DE962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EC333-594E-87C0-31CE-BBE4155F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493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8C62-8CF9-B6E6-00F3-FD6D2779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FDA32-93ED-11B3-7BC3-B0B9FDA7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44C35-0FBB-33D9-3759-4C063DE0B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1EAF3-2594-364F-BEC4-0047FBAA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BB43C-0C40-D970-5E94-AA3FFA41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EE04F-71EF-263B-A231-2E19E9BD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23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397C8-E20C-CEF5-1393-791C46C2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99697-96B3-A279-5A9B-E25778233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FFDB7-391D-603F-951A-0CDB68BD3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0434D-B453-729A-4F48-6D69B255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99732-C795-E4CC-5963-A1F01FC8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3F804-A4CB-DF17-46E7-65D194A0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29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BFDC2-9267-2866-2666-032DAFB0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2FECB-6BE1-9FF5-AE88-2D827EA46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36D0D-6D35-8A49-82BD-C4D0A206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688E4-4E57-109F-E80E-5EB1969A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BFCF8-0EDD-2E9C-CFAE-2AE8D736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199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A1B082-4629-C92D-95E9-FDA65CD46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F4BA6-69B3-381F-F2C8-1E797377E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B124A-CFAA-CEDE-5F21-23AC5698F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F9521-8BCD-B5AD-C8DE-783B2772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19ABA-7F99-6806-7C04-FC4F0FB7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3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71B6-864A-2C77-6BFB-75B83121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5CEF9-DBA0-AE11-04D8-9271D264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A9842-1802-CA06-518F-CA10AE37C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84101-E41D-C493-8773-94B2E9B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16634-0E98-4CB4-993B-1DC2B2BA8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E91C1-F52D-239A-9279-4A8EE6C6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AF95-A6AD-A1A5-A6D0-85897AD1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6B8C84-4018-20B9-DCE4-AB760133C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99AA2-2BA2-13FC-6511-235223A36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9EA8A-8FE5-1F52-0E10-83DF9F43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35DAB-B4AD-ADF1-54E8-BCD037A43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A40CD-4B83-5C42-0573-BE5F65D7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4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ACC1E-1167-4D48-5E5D-C15C5B76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2DCB0-F0CF-82BE-4FCF-54291FD22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80F92-001C-150D-2FA5-1FD729638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722851-4C99-42EA-9C2F-18C7229FBEA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A4880-39B2-71A5-DC17-76933B5FC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E0C2E-7CA2-B4D4-FB97-E605EB267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134ABB-1FBF-4A64-95F5-DF6B802C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00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D4D320-026C-664D-634F-F6A20C71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D2FEA-1893-6079-3B2D-66713A7C7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31198-B934-B419-7BA5-88AAABCBE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9A55E5-D629-FE4A-8261-B7758F16AFDA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70568-BF74-733B-52C0-170F9BEBA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95A47-30A5-1BE5-592F-504013BD2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030B0A-CA0D-6D45-A146-798C4AF48F6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8412906C-DA43-A694-4AAA-5B164D43EF4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3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F293E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A1F4F6B6-3F98-22C1-C200-3AD14FC4473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3A7994-7B6D-B6FB-16BA-730071683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430C2-F411-4188-B9C5-729D22DE8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511DD-0355-3844-4089-B4E9297B5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681A7-F899-6DF8-DC3F-069E112EC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44078-AC13-5936-2BE7-E913BE67A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6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8A243-B29D-F667-5E3B-3F734158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BFF9C-9730-D596-4BD8-CF64F52FC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45D9C-7192-52AD-287B-ACB2549BA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C9BE22-D1D2-44AB-BD5D-179FF1391493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5F18-6C34-A52A-E304-715C8755B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8612A-BDAB-1B4C-7654-996421A4E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8A629F-CED7-4959-B1FA-BF1C25FA1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29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F293E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background&#10;&#10;AI-generated content may be incorrect.">
            <a:extLst>
              <a:ext uri="{FF2B5EF4-FFF2-40B4-BE49-F238E27FC236}">
                <a16:creationId xmlns:a16="http://schemas.microsoft.com/office/drawing/2014/main" id="{EAF23846-F657-CCB7-CBEA-34FA36798C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3A7994-7B6D-B6FB-16BA-730071683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430C2-F411-4188-B9C5-729D22DE8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511DD-0355-3844-4089-B4E9297B5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BCC95D-4E30-714B-BD41-32426735FE28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681A7-F899-6DF8-DC3F-069E112EC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44078-AC13-5936-2BE7-E913BE67A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433383-1D6E-7441-910C-96F4371DB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3C9F5-0CD3-BB27-4E12-63AA0559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85F11-677C-9B92-5D49-B8C53B5AC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16F53-44A8-6F69-9B41-99C04B166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9C7805-BEB3-46CD-B2D4-D99FA81AB1FC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94B02-4FFB-7823-B8A2-5609D2AEF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103B2-79CA-8479-F786-653A26E82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169BC-64C7-4321-ADE2-5CA722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5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31895F-CEB1-2E4B-A709-4AF06D6E2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72FFC-0AFF-5A6B-7281-D932F21D8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C18E7-6CBB-DBB6-D6A4-5F2039F77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762DCA-8C97-EC47-A5DC-D72DE8C3A5C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AE96C-423E-2658-D6B1-2C4303776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90F83-BDB1-8943-94C7-5514B05C9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7BBC3-76F7-4441-A004-8FE431024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0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VJ6hAn5fGzM?feature=oembed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6F213016-991F-9D23-BEDA-805CAB32C6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08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9EC7B241-66A9-B858-167C-A8632043A4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73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E717CB0A-88AD-36C0-551B-44C62D042F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7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305A39D4-944B-F6FA-D635-A9D47E9FAA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4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0317068B-5F8A-F31E-8CD1-5256CDACC0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3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8C982586-7456-CFF4-23BD-22A7B3B794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52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6FF62965-89BC-283D-BD5E-316A1A58E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8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DA1AF32A-AA8E-9C2D-4C89-F5F5049F04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22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861F63BD-837F-6891-A0A8-AA98AE579A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85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F5D3B030-140F-7332-228B-C54EA26A29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9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D9E29322-D4BF-C063-A2BD-AE4EF94DFA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27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02559201-C758-F281-B20C-EFD8D95B28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53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D7C7A3CE-CF66-E0F3-BE02-9F2E5B9D06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97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E12D8E4B-90D9-E351-D0AD-1FEF132EB4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FCA726DB-B1F3-E18D-080D-99CB84D969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42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98B45EC1-45C5-D159-069B-FCF24A8374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96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DA4CA-9DCA-4560-D6A3-81CBA5780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1" y="457200"/>
            <a:ext cx="4457699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57648-9B0C-E91E-DAA0-7136D03243D4}"/>
              </a:ext>
            </a:extLst>
          </p:cNvPr>
          <p:cNvSpPr txBox="1"/>
          <p:nvPr/>
        </p:nvSpPr>
        <p:spPr>
          <a:xfrm>
            <a:off x="7200451" y="1826111"/>
            <a:ext cx="42456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Cavolini" panose="03000502040302020204" pitchFamily="66" charset="0"/>
              </a:rPr>
              <a:t>Taken from the 2025 Board of Education Early Childhood Report, Presented by Evelyn Sullivan, Director of 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" panose="02020502070401020303" pitchFamily="18" charset="0"/>
              <a:ea typeface="Baskerville" panose="02020502070401020303" pitchFamily="18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Cavolini" panose="03000502040302020204" pitchFamily="66" charset="0"/>
              </a:rPr>
              <a:t>Pastor Anderson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Cavolini" panose="03000502040302020204" pitchFamily="66" charset="0"/>
              </a:rPr>
              <a:t>From the Lynden Daycare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Cavolini" panose="03000502040302020204" pitchFamily="66" charset="0"/>
              </a:rPr>
              <a:t>Queens, 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Cavolini" panose="03000502040302020204" pitchFamily="66" charset="0"/>
              </a:rPr>
              <a:t>Four-year-old Classroom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" panose="02020502070401020303" pitchFamily="18" charset="0"/>
                <a:ea typeface="Baskerville" panose="02020502070401020303" pitchFamily="18" charset="0"/>
                <a:cs typeface="Cavolini" panose="03000502040302020204" pitchFamily="66" charset="0"/>
              </a:rPr>
              <a:t>Career Day</a:t>
            </a:r>
          </a:p>
        </p:txBody>
      </p:sp>
      <p:pic>
        <p:nvPicPr>
          <p:cNvPr id="5" name="Picture 4" descr="A child holding a book and smiling&#10;&#10;AI-generated content may be incorrect.">
            <a:extLst>
              <a:ext uri="{FF2B5EF4-FFF2-40B4-BE49-F238E27FC236}">
                <a16:creationId xmlns:a16="http://schemas.microsoft.com/office/drawing/2014/main" id="{49D15156-A4FE-4E83-8B17-972BBB066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27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5E7EA8B7-645D-3E00-15F0-889A14D8E6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80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EF5AC1D7-573B-882E-A7EB-40BC9287E3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39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B8D75BDF-63F3-275D-0C55-591914C79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47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6C55888B-CB2B-B4BF-508E-A1C20E534C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60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8B884E9B-C5D9-45CE-F389-2DC15DA3D8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29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4A5093CB-D02B-F954-7A02-64CEDC9FC1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95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4EF12E95-11EA-2D0C-7006-B8985458CD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88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B5247C76-10A6-7B12-9615-312BB68779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1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38123A24-1117-E768-BE92-77DAAED38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46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E6C2ABF-77BD-07F0-5898-D7F9C106A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5 GTMI 0704 St Louis">
            <a:hlinkClick r:id="" action="ppaction://media"/>
            <a:extLst>
              <a:ext uri="{FF2B5EF4-FFF2-40B4-BE49-F238E27FC236}">
                <a16:creationId xmlns:a16="http://schemas.microsoft.com/office/drawing/2014/main" id="{7DA3E1D1-77DD-2468-3703-6B5433520EC3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26" y="-4"/>
            <a:ext cx="12180874" cy="68826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7D5E8E3-6BC4-41BB-D3E4-23BAE0C320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6533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Best Pathways to Health</a:t>
            </a:r>
          </a:p>
        </p:txBody>
      </p:sp>
    </p:spTree>
    <p:extLst>
      <p:ext uri="{BB962C8B-B14F-4D97-AF65-F5344CB8AC3E}">
        <p14:creationId xmlns:p14="http://schemas.microsoft.com/office/powerpoint/2010/main" val="175564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86E7E55C-342D-9727-45B4-F2B4B8B2F1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88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1D1D1BF8-A8B3-7498-A5D2-57737BB94B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53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56C431FD-FB47-E9BB-65EF-C32331708D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95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C0DE0FD5-A723-02A8-D37B-68B8D7C916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4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B84586D7-6305-F6D9-278A-7D6A2362E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11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039DE5B2-1919-7E75-5F2A-E683DC7630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39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F2CB94CC-46D1-0062-6DD3-B0FC86D0F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2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1DBD13B1-46AF-2606-0678-00A8C4D9B0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8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482ACB0B-EAD3-2F77-F95F-09171069A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7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4ED955D8-FB90-A3BB-7D49-F90D3C69B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47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4BC983AB-277C-DFC7-55BB-424DDD25A8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A5DA6421-21A4-2216-1693-75670545E7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7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CDEAD4C1-64C5-81C4-C56A-8C49F872D2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20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16DD5DED-27C3-D732-3269-78F6FF6CA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58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544EBD33-43F2-A0B9-B6D6-6FF432ED0D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01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D47F50B1-6235-96F2-6649-04B2CE105F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04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6B00F37D-5177-D2BF-B31B-3A940B3748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0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B303627D-524A-B63F-4A7A-971E9EBA57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029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A5A4B973-036C-CF36-3FD9-200CBDB22C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70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A2704E53-0F46-02CE-40F2-AF58443461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234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A7AE26AC-69BB-74A6-559C-D39949328D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50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9B8DE-C53A-717A-82D3-BF6720EE9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ttyImages-2166740006">
            <a:hlinkClick r:id="" action="ppaction://media"/>
            <a:extLst>
              <a:ext uri="{FF2B5EF4-FFF2-40B4-BE49-F238E27FC236}">
                <a16:creationId xmlns:a16="http://schemas.microsoft.com/office/drawing/2014/main" id="{4F1DAC13-21D8-288D-3F27-53138CC809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DB032B32-C1A8-DA02-B26F-1FD0D3348D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92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F964E8C6-5E26-D514-878A-68BDE2B81B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958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83352E79-7C78-7A44-CE68-A00CB977E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457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8ED97B95-D829-4596-771F-26E49A78E9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722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A77134A0-C52A-A52D-C2CC-7E822BECD9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73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3BAB23B2-79E4-9046-0B4D-F84D3DB22E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0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67201482-B90B-3C0A-435D-4CCDEBD72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76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80ACE630-B1D3-CD29-F6DA-0E71639C3F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14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DDACA4E2-5EDF-56A4-CC6D-89FDFF8580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18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2930D039-C5B0-1FB8-3911-7168F10793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9BA0E665-BC61-EB82-4841-F2A8DDFF8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00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A7BD6286-5352-EB60-DE76-F2CBDAE1F8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62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D6E26CC5-A526-049B-632D-C46745CE31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20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5521D8C8-CBAC-484B-1E5A-0E436629F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56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7C98F5DA-2A80-771E-5A64-C1CF007A2C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231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E163374B-6E5D-83C3-6B31-51D2D27DF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36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98E69CFF-A48D-CF00-B637-1314B2196E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9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4FF35147-35D3-81DB-73F9-FD8454481A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217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F6F63B48-01EB-3AB3-EDF4-71F89C9ED5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544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F7566655-150E-8242-6352-92975DC22D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796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A98DB037-9EF9-A31F-2E82-A1EECDF9BE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51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8EBA3AA0-5D46-A4AF-FC9A-C3D2978C51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03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903EE593-63B4-6F83-AD31-C21237E57F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866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0A46E53D-60E5-723A-574B-0F31CB878D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22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3E60B841-9B9F-0F80-D071-05B567350D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253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B641BDFB-EBF2-8B42-3A9C-CD2A2582C6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864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6683F000-F5B0-3F2C-162A-6601F690B6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15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9A912A0A-8A07-71A3-9860-82868D997A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35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428F4931-57AD-DFAB-9C35-BAA4686327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462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E28AABF7-51B0-983C-9CBF-72E490121F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141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11739B1A-05F9-17E6-F9FB-256A4D07C2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893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C2D3D3C4-73D6-CC5F-432A-67A3D4285D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941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08198AEF-F343-FFA6-7D2F-D5FD3DC57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314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303414FE-63E5-D885-4CD9-37346A07A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617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B9873-E010-8237-DA77-2D4FF3B09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AA8384-DC71-9540-E346-8A79D1FCAEB8}"/>
              </a:ext>
            </a:extLst>
          </p:cNvPr>
          <p:cNvSpPr txBox="1"/>
          <p:nvPr/>
        </p:nvSpPr>
        <p:spPr>
          <a:xfrm>
            <a:off x="0" y="608000"/>
            <a:ext cx="12191999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Together in Mission Slide</a:t>
            </a:r>
          </a:p>
        </p:txBody>
      </p:sp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612F00D1-412C-FE60-5F04-A41D5C53D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2B42795-626A-61D1-64F0-79360B1BF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269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AA845912-D4E1-2403-29A8-064B65E46C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39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5BFC46A-C444-1BD0-4A60-B20D9F69F0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96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42</Words>
  <Application>Microsoft Macintosh PowerPoint</Application>
  <PresentationFormat>Widescreen</PresentationFormat>
  <Paragraphs>10</Paragraphs>
  <Slides>86</Slides>
  <Notes>1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86</vt:i4>
      </vt:variant>
    </vt:vector>
  </HeadingPairs>
  <TitlesOfParts>
    <vt:vector size="98" baseType="lpstr">
      <vt:lpstr>Aptos</vt:lpstr>
      <vt:lpstr>Aptos Display</vt:lpstr>
      <vt:lpstr>Arial</vt:lpstr>
      <vt:lpstr>Baskerville</vt:lpstr>
      <vt:lpstr>Noto Sans</vt:lpstr>
      <vt:lpstr>Office Theme</vt:lpstr>
      <vt:lpstr>4_Custom Design</vt:lpstr>
      <vt:lpstr>3_Office Theme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Pathways to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Maricel Pascual</dc:creator>
  <cp:lastModifiedBy>NAD Studio</cp:lastModifiedBy>
  <cp:revision>3</cp:revision>
  <dcterms:created xsi:type="dcterms:W3CDTF">2025-10-30T03:18:39Z</dcterms:created>
  <dcterms:modified xsi:type="dcterms:W3CDTF">2025-10-30T20:29:14Z</dcterms:modified>
</cp:coreProperties>
</file>