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2.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Lst>
  <p:notesMasterIdLst>
    <p:notesMasterId r:id="rId54"/>
  </p:notesMasterIdLst>
  <p:sldIdLst>
    <p:sldId id="311" r:id="rId11"/>
    <p:sldId id="266" r:id="rId12"/>
    <p:sldId id="267" r:id="rId13"/>
    <p:sldId id="268" r:id="rId14"/>
    <p:sldId id="286" r:id="rId15"/>
    <p:sldId id="287" r:id="rId16"/>
    <p:sldId id="288" r:id="rId17"/>
    <p:sldId id="289" r:id="rId18"/>
    <p:sldId id="290" r:id="rId19"/>
    <p:sldId id="318" r:id="rId20"/>
    <p:sldId id="320" r:id="rId21"/>
    <p:sldId id="269" r:id="rId22"/>
    <p:sldId id="312" r:id="rId23"/>
    <p:sldId id="270" r:id="rId24"/>
    <p:sldId id="271" r:id="rId25"/>
    <p:sldId id="272" r:id="rId26"/>
    <p:sldId id="273" r:id="rId27"/>
    <p:sldId id="274" r:id="rId28"/>
    <p:sldId id="313" r:id="rId29"/>
    <p:sldId id="277" r:id="rId30"/>
    <p:sldId id="278" r:id="rId31"/>
    <p:sldId id="276" r:id="rId32"/>
    <p:sldId id="280" r:id="rId33"/>
    <p:sldId id="282" r:id="rId34"/>
    <p:sldId id="283" r:id="rId35"/>
    <p:sldId id="285" r:id="rId36"/>
    <p:sldId id="292" r:id="rId37"/>
    <p:sldId id="303" r:id="rId38"/>
    <p:sldId id="304" r:id="rId39"/>
    <p:sldId id="323" r:id="rId40"/>
    <p:sldId id="325" r:id="rId41"/>
    <p:sldId id="324" r:id="rId42"/>
    <p:sldId id="305" r:id="rId43"/>
    <p:sldId id="306" r:id="rId44"/>
    <p:sldId id="307" r:id="rId45"/>
    <p:sldId id="296" r:id="rId46"/>
    <p:sldId id="321" r:id="rId47"/>
    <p:sldId id="299" r:id="rId48"/>
    <p:sldId id="322" r:id="rId49"/>
    <p:sldId id="315" r:id="rId50"/>
    <p:sldId id="257" r:id="rId51"/>
    <p:sldId id="261" r:id="rId52"/>
    <p:sldId id="30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B5E"/>
    <a:srgbClr val="003A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26"/>
    <p:restoredTop sz="94744"/>
  </p:normalViewPr>
  <p:slideViewPr>
    <p:cSldViewPr snapToGrid="0">
      <p:cViewPr varScale="1">
        <p:scale>
          <a:sx n="93" d="100"/>
          <a:sy n="93" d="100"/>
        </p:scale>
        <p:origin x="208" y="7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2.xml"/></Relationships>
</file>

<file path=ppt/charts/_rels/chart12.xml.rels><?xml version="1.0" encoding="UTF-8" standalone="yes"?>
<Relationships xmlns="http://schemas.openxmlformats.org/package/2006/relationships"><Relationship Id="rId3" Type="http://schemas.openxmlformats.org/officeDocument/2006/relationships/oleObject" Target="file:////NADFS1\Data\SEC\Staff%20Folders\Valerie\IT&amp;DS\Stastical%20Reports\Reports%20from%202007%20to%202020\YE%20Reports\Statistical%20Data\2022%20Statistical%20Data\Statistical%20Data%20for%20NAD%20Power%20Point%20Report%20202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NADFS1\Data\SEC\Staff%20Folders\Valerie\IT&amp;DS\Stastical%20Reports\Reports%20from%202007%20to%202020\YE%20Reports\Statistical%20Data\2022%20Statistical%20Data\Statistical%20Data%20for%20NAD%20Power%20Point%20Report%202022.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NADFS1\Data\SEC\Staff%20Folders\Valerie\IT&amp;DS\Stastical%20Reports\Reports%20from%202007%20to%202020\YE%20Reports\Statistical%20Data\2022%20Statistical%20Data\Statistical%20Data%20for%20NAD%20Power%20Point%20Report%202022.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NADFS1\Data\SEC\Staff%20Folders\Valerie\IT&amp;DS\Stastical%20Reports\Reports%20from%202007%20to%202020\YE%20Reports\Statistical%20Data\2022%20Statistical%20Data\Statistical%20Data%20for%20NAD%20Power%20Point%20Report%202022.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file:////NADFS1\Data\SEC\Staff%20Folders\Valerie\IT&amp;DS\Stastical%20Reports\Reports%20from%202007%20to%202020\YE%20Reports\Statistical%20Data\2022%20Statistical%20Data\NAD%20Stat%20charts%20for%20powerpoint%20KAhn%20313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NADFS1\Data\SEC\Staff%20Folders\Valerie\IT&amp;DS\Stastical%20Reports\Reports%20from%202007%20to%202020\YE%20Reports\Statistical%20Data\2022%20Statistical%20Data\NAD%20Stat%20charts%20for%20powerpoint%20KAhn%20313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NADFS1\Data\SEC\Staff%20Folders\Valerie\IT&amp;DS\Stastical%20Reports\Reports%20from%202007%20to%202020\YE%20Reports\Statistical%20Data\2022%20Statistical%20Data\Statistical%20Data%20for%20NAD%20Power%20Point%20Report%20202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NADFS1\Data\SEC\Staff%20Folders\Valerie\IT&amp;DS\Stastical%20Reports\Reports%20from%202007%20to%202020\YE%20Reports\Statistical%20Data\2022%20Statistical%20Data\Statistical%20Data%20for%20NAD%20Power%20Point%20Report%20202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NADFS1\Data\SEC\Staff%20Folders\Valerie\IT&amp;DS\Stastical%20Reports\Reports%20from%202007%20to%202020\YE%20Reports\Statistical%20Data\2022%20Statistical%20Data\Statistical%20Data%20for%20NAD%20Power%20Point%20Report%20202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NADFS1\Data\SEC\Staff%20Folders\Valerie\IT&amp;DS\Stastical%20Reports\Reports%20from%202007%20to%202020\YE%20Reports\Statistical%20Data\2022%20Statistical%20Data\Statistical%20Data%20for%20NAD%20Power%20Point%20Report%20202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NADFS1\Data\SEC\Staff%20Folders\Valerie\IT&amp;DS\Stastical%20Reports\Reports%20from%202007%20to%202020\YE%20Reports\Statistical%20Data\2022%20Statistical%20Data\Statistical%20Data%20for%20NAD%20Power%20Point%20Report%202022.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100"/>
        <c:overlap val="-24"/>
        <c:axId val="1812468159"/>
        <c:axId val="1812454239"/>
      </c:barChart>
      <c:catAx>
        <c:axId val="1812468159"/>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12454239"/>
        <c:crosses val="autoZero"/>
        <c:auto val="1"/>
        <c:lblAlgn val="ctr"/>
        <c:lblOffset val="100"/>
        <c:noMultiLvlLbl val="0"/>
      </c:catAx>
      <c:valAx>
        <c:axId val="18124542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124681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'Members by Age'!$A$11</c:f>
              <c:strCache>
                <c:ptCount val="1"/>
                <c:pt idx="0">
                  <c:v>Members by Age</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5600-48AE-9FF4-75B74F3CB67A}"/>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5600-48AE-9FF4-75B74F3CB67A}"/>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5600-48AE-9FF4-75B74F3CB67A}"/>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5600-48AE-9FF4-75B74F3CB67A}"/>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5600-48AE-9FF4-75B74F3CB67A}"/>
              </c:ext>
            </c:extLst>
          </c:dPt>
          <c:dLbls>
            <c:dLbl>
              <c:idx val="0"/>
              <c:layout>
                <c:manualLayout>
                  <c:x val="-4.3507358962766293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600-48AE-9FF4-75B74F3CB67A}"/>
                </c:ext>
              </c:extLst>
            </c:dLbl>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'Members by Age'!$B$10:$F$10</c:f>
              <c:strCache>
                <c:ptCount val="5"/>
                <c:pt idx="0">
                  <c:v>0-12 yrs</c:v>
                </c:pt>
                <c:pt idx="1">
                  <c:v>13-18 yrs</c:v>
                </c:pt>
                <c:pt idx="2">
                  <c:v>19-29 yrs</c:v>
                </c:pt>
                <c:pt idx="3">
                  <c:v>30-59 yrs</c:v>
                </c:pt>
                <c:pt idx="4">
                  <c:v>60+</c:v>
                </c:pt>
              </c:strCache>
            </c:strRef>
          </c:cat>
          <c:val>
            <c:numRef>
              <c:f>'Members by Age'!$B$11:$F$11</c:f>
              <c:numCache>
                <c:formatCode>#,##0</c:formatCode>
                <c:ptCount val="5"/>
                <c:pt idx="0">
                  <c:v>10977</c:v>
                </c:pt>
                <c:pt idx="1">
                  <c:v>45777</c:v>
                </c:pt>
                <c:pt idx="2">
                  <c:v>124373</c:v>
                </c:pt>
                <c:pt idx="3">
                  <c:v>403120</c:v>
                </c:pt>
                <c:pt idx="4">
                  <c:v>267290</c:v>
                </c:pt>
              </c:numCache>
            </c:numRef>
          </c:val>
          <c:extLst>
            <c:ext xmlns:c16="http://schemas.microsoft.com/office/drawing/2014/chart" uri="{C3380CC4-5D6E-409C-BE32-E72D297353CC}">
              <c16:uniqueId val="{0000000A-5600-48AE-9FF4-75B74F3CB67A}"/>
            </c:ext>
          </c:extLst>
        </c:ser>
        <c:dLbls>
          <c:showLegendKey val="0"/>
          <c:showVal val="0"/>
          <c:showCatName val="0"/>
          <c:showSerName val="0"/>
          <c:showPercent val="0"/>
          <c:showBubbleSize val="0"/>
          <c:showLeaderLines val="0"/>
        </c:dLbls>
      </c:pie3DChart>
      <c:spPr>
        <a:noFill/>
        <a:ln>
          <a:noFill/>
        </a:ln>
        <a:effectLst/>
      </c:spPr>
    </c:plotArea>
    <c:legend>
      <c:legendPos val="r"/>
      <c:layout>
        <c:manualLayout>
          <c:xMode val="edge"/>
          <c:yMode val="edge"/>
          <c:x val="0.7233207819954085"/>
          <c:y val="0.270815243764225"/>
          <c:w val="0.19802828831034117"/>
          <c:h val="0.42740124247846201"/>
        </c:manualLayout>
      </c:layout>
      <c:overlay val="0"/>
      <c:spPr>
        <a:solidFill>
          <a:schemeClr val="lt1">
            <a:lumMod val="95000"/>
            <a:alpha val="39000"/>
          </a:schemeClr>
        </a:solidFill>
        <a:ln>
          <a:noFill/>
        </a:ln>
        <a:effectLst>
          <a:softEdge rad="31750"/>
        </a:effectLst>
      </c:spPr>
      <c:txPr>
        <a:bodyPr rot="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bg1"/>
                </a:solidFill>
                <a:latin typeface="+mn-lt"/>
                <a:ea typeface="+mn-ea"/>
                <a:cs typeface="+mn-cs"/>
              </a:defRPr>
            </a:pPr>
            <a:r>
              <a:rPr lang="en-US" sz="3200" b="1" dirty="0">
                <a:solidFill>
                  <a:schemeClr val="bg1"/>
                </a:solidFill>
              </a:rPr>
              <a:t>NAD</a:t>
            </a:r>
            <a:r>
              <a:rPr lang="en-US" sz="3200" b="1" baseline="0" dirty="0">
                <a:solidFill>
                  <a:schemeClr val="bg1"/>
                </a:solidFill>
              </a:rPr>
              <a:t> </a:t>
            </a:r>
            <a:r>
              <a:rPr lang="en-US" sz="3200" b="1" dirty="0">
                <a:solidFill>
                  <a:schemeClr val="bg1"/>
                </a:solidFill>
              </a:rPr>
              <a:t>Members by Age</a:t>
            </a:r>
          </a:p>
        </c:rich>
      </c:tx>
      <c:layout>
        <c:manualLayout>
          <c:xMode val="edge"/>
          <c:yMode val="edge"/>
          <c:x val="0.33744345927055053"/>
          <c:y val="4.6575205454333295E-2"/>
        </c:manualLayout>
      </c:layout>
      <c:overlay val="0"/>
      <c:spPr>
        <a:noFill/>
        <a:ln>
          <a:noFill/>
        </a:ln>
        <a:effectLst/>
      </c:spPr>
      <c:txPr>
        <a:bodyPr rot="0" spcFirstLastPara="1" vertOverflow="ellipsis" vert="horz" wrap="square" anchor="ctr" anchorCtr="1"/>
        <a:lstStyle/>
        <a:p>
          <a:pPr>
            <a:defRPr sz="32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2651580609945881"/>
          <c:y val="0.30200123633194492"/>
          <c:w val="0.85726000510998068"/>
          <c:h val="0.58619686052756914"/>
        </c:manualLayout>
      </c:layout>
      <c:barChart>
        <c:barDir val="col"/>
        <c:grouping val="clustered"/>
        <c:varyColors val="0"/>
        <c:ser>
          <c:idx val="1"/>
          <c:order val="0"/>
          <c:tx>
            <c:strRef>
              <c:f>[2]Ark1!$B$1:$B$2</c:f>
              <c:strCache>
                <c:ptCount val="1"/>
                <c:pt idx="0">
                  <c:v>Members</c:v>
                </c:pt>
              </c:strCache>
            </c:strRef>
          </c:tx>
          <c:spPr>
            <a:solidFill>
              <a:schemeClr val="accent2"/>
            </a:solidFill>
            <a:ln>
              <a:noFill/>
            </a:ln>
            <a:effectLst/>
            <a:scene3d>
              <a:camera prst="orthographicFront"/>
              <a:lightRig rig="threePt" dir="t"/>
            </a:scene3d>
            <a:sp3d>
              <a:bevelT/>
            </a:sp3d>
          </c:spPr>
          <c:invertIfNegative val="0"/>
          <c:cat>
            <c:strRef>
              <c:f>[2]Ark1!$A$3:$A$12</c:f>
              <c:strCache>
                <c:ptCount val="10"/>
                <c:pt idx="0">
                  <c:v>0-9</c:v>
                </c:pt>
                <c:pt idx="1">
                  <c:v>19-20</c:v>
                </c:pt>
                <c:pt idx="2">
                  <c:v>20-29</c:v>
                </c:pt>
                <c:pt idx="3">
                  <c:v>30-39</c:v>
                </c:pt>
                <c:pt idx="4">
                  <c:v>40-49</c:v>
                </c:pt>
                <c:pt idx="5">
                  <c:v>50-59</c:v>
                </c:pt>
                <c:pt idx="6">
                  <c:v>60-69</c:v>
                </c:pt>
                <c:pt idx="7">
                  <c:v>70-79</c:v>
                </c:pt>
                <c:pt idx="8">
                  <c:v>80-89</c:v>
                </c:pt>
                <c:pt idx="9">
                  <c:v>90+</c:v>
                </c:pt>
              </c:strCache>
            </c:strRef>
          </c:cat>
          <c:val>
            <c:numRef>
              <c:f>[2]Ark1!$B$3:$B$12</c:f>
              <c:numCache>
                <c:formatCode>General</c:formatCode>
                <c:ptCount val="10"/>
                <c:pt idx="0">
                  <c:v>3514</c:v>
                </c:pt>
                <c:pt idx="1">
                  <c:v>64834</c:v>
                </c:pt>
                <c:pt idx="2">
                  <c:v>117680</c:v>
                </c:pt>
                <c:pt idx="3">
                  <c:v>137598</c:v>
                </c:pt>
                <c:pt idx="4">
                  <c:v>147291</c:v>
                </c:pt>
                <c:pt idx="5">
                  <c:v>141386</c:v>
                </c:pt>
                <c:pt idx="6">
                  <c:v>138661</c:v>
                </c:pt>
                <c:pt idx="7">
                  <c:v>97137</c:v>
                </c:pt>
                <c:pt idx="8">
                  <c:v>47692</c:v>
                </c:pt>
                <c:pt idx="9">
                  <c:v>18245</c:v>
                </c:pt>
              </c:numCache>
            </c:numRef>
          </c:val>
          <c:extLst>
            <c:ext xmlns:c16="http://schemas.microsoft.com/office/drawing/2014/chart" uri="{C3380CC4-5D6E-409C-BE32-E72D297353CC}">
              <c16:uniqueId val="{00000000-6B04-486D-87A7-116991E5A924}"/>
            </c:ext>
          </c:extLst>
        </c:ser>
        <c:ser>
          <c:idx val="0"/>
          <c:order val="1"/>
          <c:tx>
            <c:strRef>
              <c:f>[2]Ark1!$B$1:$B$2</c:f>
              <c:strCache>
                <c:ptCount val="1"/>
                <c:pt idx="0">
                  <c:v>Members</c:v>
                </c:pt>
              </c:strCache>
            </c:strRef>
          </c:tx>
          <c:spPr>
            <a:solidFill>
              <a:schemeClr val="accent1"/>
            </a:solidFill>
            <a:ln>
              <a:noFill/>
            </a:ln>
            <a:effectLst/>
            <a:scene3d>
              <a:camera prst="orthographicFront"/>
              <a:lightRig rig="threePt" dir="t"/>
            </a:scene3d>
            <a:sp3d>
              <a:bevelT/>
            </a:sp3d>
          </c:spPr>
          <c:invertIfNegative val="0"/>
          <c:cat>
            <c:strRef>
              <c:f>[2]Ark1!$A$3:$A$12</c:f>
              <c:strCache>
                <c:ptCount val="10"/>
                <c:pt idx="0">
                  <c:v>0-9</c:v>
                </c:pt>
                <c:pt idx="1">
                  <c:v>19-20</c:v>
                </c:pt>
                <c:pt idx="2">
                  <c:v>20-29</c:v>
                </c:pt>
                <c:pt idx="3">
                  <c:v>30-39</c:v>
                </c:pt>
                <c:pt idx="4">
                  <c:v>40-49</c:v>
                </c:pt>
                <c:pt idx="5">
                  <c:v>50-59</c:v>
                </c:pt>
                <c:pt idx="6">
                  <c:v>60-69</c:v>
                </c:pt>
                <c:pt idx="7">
                  <c:v>70-79</c:v>
                </c:pt>
                <c:pt idx="8">
                  <c:v>80-89</c:v>
                </c:pt>
                <c:pt idx="9">
                  <c:v>90+</c:v>
                </c:pt>
              </c:strCache>
            </c:strRef>
          </c:cat>
          <c:val>
            <c:numRef>
              <c:f>[2]Ark1!$B$3:$B$12</c:f>
              <c:numCache>
                <c:formatCode>General</c:formatCode>
                <c:ptCount val="10"/>
                <c:pt idx="0">
                  <c:v>3514</c:v>
                </c:pt>
                <c:pt idx="1">
                  <c:v>64834</c:v>
                </c:pt>
                <c:pt idx="2">
                  <c:v>117680</c:v>
                </c:pt>
                <c:pt idx="3">
                  <c:v>137598</c:v>
                </c:pt>
                <c:pt idx="4">
                  <c:v>147291</c:v>
                </c:pt>
                <c:pt idx="5">
                  <c:v>141386</c:v>
                </c:pt>
                <c:pt idx="6">
                  <c:v>138661</c:v>
                </c:pt>
                <c:pt idx="7">
                  <c:v>97137</c:v>
                </c:pt>
                <c:pt idx="8">
                  <c:v>47692</c:v>
                </c:pt>
                <c:pt idx="9">
                  <c:v>18245</c:v>
                </c:pt>
              </c:numCache>
            </c:numRef>
          </c:val>
          <c:extLst>
            <c:ext xmlns:c16="http://schemas.microsoft.com/office/drawing/2014/chart" uri="{C3380CC4-5D6E-409C-BE32-E72D297353CC}">
              <c16:uniqueId val="{00000001-6B04-486D-87A7-116991E5A924}"/>
            </c:ext>
          </c:extLst>
        </c:ser>
        <c:dLbls>
          <c:showLegendKey val="0"/>
          <c:showVal val="0"/>
          <c:showCatName val="0"/>
          <c:showSerName val="0"/>
          <c:showPercent val="0"/>
          <c:showBubbleSize val="0"/>
        </c:dLbls>
        <c:gapWidth val="219"/>
        <c:overlap val="-27"/>
        <c:axId val="81979727"/>
        <c:axId val="980968911"/>
      </c:barChart>
      <c:catAx>
        <c:axId val="819797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80968911"/>
        <c:crosses val="autoZero"/>
        <c:auto val="1"/>
        <c:lblAlgn val="ctr"/>
        <c:lblOffset val="100"/>
        <c:noMultiLvlLbl val="0"/>
      </c:catAx>
      <c:valAx>
        <c:axId val="980968911"/>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12700" cap="flat" cmpd="sng" algn="ctr">
            <a:noFill/>
            <a:prstDash val="solid"/>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81979727"/>
        <c:crosses val="autoZero"/>
        <c:crossBetween val="between"/>
      </c:valAx>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6FB-465D-92C1-8B43C99D8C7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6FB-465D-92C1-8B43C99D8C7E}"/>
              </c:ext>
            </c:extLst>
          </c:dPt>
          <c:dLbls>
            <c:dLbl>
              <c:idx val="0"/>
              <c:layout>
                <c:manualLayout>
                  <c:x val="-1.9733049825601669E-2"/>
                  <c:y val="2.2813375974393198E-2"/>
                </c:manualLayout>
              </c:layout>
              <c:tx>
                <c:rich>
                  <a:bodyPr rot="0" spcFirstLastPara="1" vertOverflow="ellipsis" vert="horz" wrap="square" lIns="38100" tIns="19050" rIns="38100" bIns="19050" anchor="ctr" anchorCtr="1">
                    <a:noAutofit/>
                  </a:bodyPr>
                  <a:lstStyle/>
                  <a:p>
                    <a:pPr>
                      <a:defRPr sz="2400" b="0" i="0" u="none" strike="noStrike" kern="1200" baseline="0">
                        <a:solidFill>
                          <a:schemeClr val="bg1"/>
                        </a:solidFill>
                        <a:latin typeface="+mn-lt"/>
                        <a:ea typeface="+mn-ea"/>
                        <a:cs typeface="+mn-cs"/>
                      </a:defRPr>
                    </a:pPr>
                    <a:fld id="{F7DA4E74-FBAA-46AD-9EB0-EC154DA9B094}" type="CATEGORYNAME">
                      <a:rPr lang="en-US" sz="2400">
                        <a:solidFill>
                          <a:schemeClr val="bg1"/>
                        </a:solidFill>
                      </a:rPr>
                      <a:pPr>
                        <a:defRPr sz="2400">
                          <a:solidFill>
                            <a:schemeClr val="bg1"/>
                          </a:solidFill>
                        </a:defRPr>
                      </a:pPr>
                      <a:t>[CATEGORY NAME]</a:t>
                    </a:fld>
                    <a:r>
                      <a:rPr lang="en-US" sz="2400" baseline="0" dirty="0">
                        <a:solidFill>
                          <a:schemeClr val="bg1"/>
                        </a:solidFill>
                      </a:rPr>
                      <a:t>, 1,306,533 </a:t>
                    </a:r>
                    <a:r>
                      <a:rPr lang="en-US" sz="2400" b="1" baseline="0" dirty="0">
                        <a:solidFill>
                          <a:schemeClr val="bg1"/>
                        </a:solidFill>
                      </a:rPr>
                      <a:t>5.4%</a:t>
                    </a:r>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6867391648202477"/>
                      <c:h val="0.18124321053156703"/>
                    </c:manualLayout>
                  </c15:layout>
                  <c15:dlblFieldTable/>
                  <c15:showDataLabelsRange val="0"/>
                </c:ext>
                <c:ext xmlns:c16="http://schemas.microsoft.com/office/drawing/2014/chart" uri="{C3380CC4-5D6E-409C-BE32-E72D297353CC}">
                  <c16:uniqueId val="{00000001-76FB-465D-92C1-8B43C99D8C7E}"/>
                </c:ext>
              </c:extLst>
            </c:dLbl>
            <c:dLbl>
              <c:idx val="1"/>
              <c:layout>
                <c:manualLayout>
                  <c:x val="3.384148408185593E-3"/>
                  <c:y val="-5.9259259259259359E-2"/>
                </c:manualLayout>
              </c:layout>
              <c:tx>
                <c:rich>
                  <a:bodyPr rot="0" spcFirstLastPara="1" vertOverflow="clip" horzOverflow="clip" vert="horz" wrap="square" lIns="38100" tIns="19050" rIns="38100" bIns="19050" anchor="ctr" anchorCtr="0">
                    <a:spAutoFit/>
                  </a:bodyPr>
                  <a:lstStyle/>
                  <a:p>
                    <a:pPr algn="ctr" rtl="0">
                      <a:defRPr lang="en-US" sz="2400" b="0" i="0" u="none" strike="noStrike" kern="1200" baseline="0">
                        <a:solidFill>
                          <a:schemeClr val="accent1"/>
                        </a:solidFill>
                        <a:latin typeface="+mn-lt"/>
                        <a:ea typeface="+mn-ea"/>
                        <a:cs typeface="+mn-cs"/>
                      </a:defRPr>
                    </a:pPr>
                    <a:fld id="{9FBA8B1B-87BF-4098-B5AF-E70C43161AEC}" type="CATEGORYNAME">
                      <a:rPr lang="en-US" sz="2400" b="0" i="0" u="none" strike="noStrike" kern="1200" baseline="0">
                        <a:solidFill>
                          <a:schemeClr val="accent1"/>
                        </a:solidFill>
                        <a:latin typeface="+mn-lt"/>
                        <a:ea typeface="+mn-ea"/>
                        <a:cs typeface="+mn-cs"/>
                      </a:rPr>
                      <a:pPr algn="ctr" rtl="0">
                        <a:defRPr lang="en-US" sz="2400">
                          <a:solidFill>
                            <a:schemeClr val="accent1"/>
                          </a:solidFill>
                        </a:defRPr>
                      </a:pPr>
                      <a:t>[CATEGORY NAME]</a:t>
                    </a:fld>
                    <a:r>
                      <a:rPr lang="en-US" sz="2400" b="0" i="0" u="none" strike="noStrike" kern="1200" baseline="0">
                        <a:solidFill>
                          <a:schemeClr val="accent1"/>
                        </a:solidFill>
                        <a:latin typeface="+mn-lt"/>
                        <a:ea typeface="+mn-ea"/>
                        <a:cs typeface="+mn-cs"/>
                      </a:rPr>
                      <a:t>, </a:t>
                    </a:r>
                    <a:fld id="{B9FDC782-1C31-4B72-B446-5D4FB3FFBB1C}" type="VALUE">
                      <a:rPr lang="en-US" sz="2400" b="0" i="0" u="none" strike="noStrike" kern="1200" baseline="0">
                        <a:solidFill>
                          <a:schemeClr val="accent1"/>
                        </a:solidFill>
                        <a:latin typeface="+mn-lt"/>
                        <a:ea typeface="+mn-ea"/>
                        <a:cs typeface="+mn-cs"/>
                      </a:rPr>
                      <a:pPr algn="ctr" rtl="0">
                        <a:defRPr lang="en-US" sz="2400">
                          <a:solidFill>
                            <a:schemeClr val="accent1"/>
                          </a:solidFill>
                        </a:defRPr>
                      </a:pPr>
                      <a:t>[VALUE]</a:t>
                    </a:fld>
                    <a:r>
                      <a:rPr lang="en-US" sz="2400" b="0" i="0" u="none" strike="noStrike" kern="1200" baseline="0">
                        <a:solidFill>
                          <a:schemeClr val="accent1"/>
                        </a:solidFill>
                        <a:latin typeface="+mn-lt"/>
                        <a:ea typeface="+mn-ea"/>
                        <a:cs typeface="+mn-cs"/>
                      </a:rPr>
                      <a:t> </a:t>
                    </a:r>
                    <a:fld id="{4252139E-31E1-486A-8BB8-31123143E7EA}" type="PERCENTAGE">
                      <a:rPr lang="en-US" sz="2400" b="0" i="0" u="none" strike="noStrike" kern="1200" baseline="0">
                        <a:solidFill>
                          <a:schemeClr val="accent1"/>
                        </a:solidFill>
                        <a:latin typeface="+mn-lt"/>
                        <a:ea typeface="+mn-ea"/>
                        <a:cs typeface="+mn-cs"/>
                      </a:rPr>
                      <a:pPr algn="ctr" rtl="0">
                        <a:defRPr lang="en-US" sz="2400">
                          <a:solidFill>
                            <a:schemeClr val="accent1"/>
                          </a:solidFill>
                        </a:defRPr>
                      </a:pPr>
                      <a:t>[PERCENTAGE]</a:t>
                    </a:fld>
                    <a:endParaRPr lang="en-US" sz="2400" b="0" i="0" u="none" strike="noStrike" kern="1200" baseline="0">
                      <a:solidFill>
                        <a:schemeClr val="accent1"/>
                      </a:solidFill>
                      <a:latin typeface="+mn-lt"/>
                      <a:ea typeface="+mn-ea"/>
                      <a:cs typeface="+mn-cs"/>
                    </a:endParaRPr>
                  </a:p>
                </c:rich>
              </c:tx>
              <c:spPr>
                <a:solidFill>
                  <a:prstClr val="white"/>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0">
                  <a:spAutoFit/>
                </a:bodyPr>
                <a:lstStyle/>
                <a:p>
                  <a:pPr algn="ctr" rtl="0">
                    <a:defRPr lang="en-US" sz="2400" b="0"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8884749338209553"/>
                      <c:h val="0.217358473676211"/>
                    </c:manualLayout>
                  </c15:layout>
                  <c15:dlblFieldTable/>
                  <c15:showDataLabelsRange val="0"/>
                </c:ext>
                <c:ext xmlns:c16="http://schemas.microsoft.com/office/drawing/2014/chart" uri="{C3380CC4-5D6E-409C-BE32-E72D297353CC}">
                  <c16:uniqueId val="{00000003-76FB-465D-92C1-8B43C99D8C7E}"/>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'Gender 2023'!$B$129:$C$129</c:f>
              <c:strCache>
                <c:ptCount val="2"/>
                <c:pt idx="0">
                  <c:v>NAD</c:v>
                </c:pt>
                <c:pt idx="1">
                  <c:v>WORLD</c:v>
                </c:pt>
              </c:strCache>
            </c:strRef>
          </c:cat>
          <c:val>
            <c:numRef>
              <c:f>'Gender 2023'!$B$130:$C$130</c:f>
              <c:numCache>
                <c:formatCode>#,##0</c:formatCode>
                <c:ptCount val="2"/>
                <c:pt idx="0">
                  <c:v>1287739</c:v>
                </c:pt>
                <c:pt idx="1">
                  <c:v>23684237</c:v>
                </c:pt>
              </c:numCache>
            </c:numRef>
          </c:val>
          <c:extLst>
            <c:ext xmlns:c16="http://schemas.microsoft.com/office/drawing/2014/chart" uri="{C3380CC4-5D6E-409C-BE32-E72D297353CC}">
              <c16:uniqueId val="{00000004-76FB-465D-92C1-8B43C99D8C7E}"/>
            </c:ext>
          </c:extLst>
        </c:ser>
        <c:dLbls>
          <c:showLegendKey val="0"/>
          <c:showVal val="0"/>
          <c:showCatName val="0"/>
          <c:showSerName val="0"/>
          <c:showPercent val="0"/>
          <c:showBubbleSize val="0"/>
          <c:showLeaderLines val="0"/>
        </c:dLbls>
      </c:pie3DChart>
      <c:spPr>
        <a:noFill/>
        <a:ln>
          <a:noFill/>
        </a:ln>
        <a:effectLst/>
      </c:spPr>
    </c:plotArea>
    <c:legend>
      <c:legendPos val="b"/>
      <c:layout>
        <c:manualLayout>
          <c:xMode val="edge"/>
          <c:yMode val="edge"/>
          <c:x val="3.156754399453484E-2"/>
          <c:y val="7.6144843992213204E-2"/>
          <c:w val="0.24672803301256729"/>
          <c:h val="9.0354283513992634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4320" b="0" i="0" u="none" strike="noStrike" kern="1200" spc="0" baseline="0">
                <a:solidFill>
                  <a:schemeClr val="bg1"/>
                </a:solidFill>
                <a:latin typeface="+mn-lt"/>
                <a:ea typeface="+mn-ea"/>
                <a:cs typeface="+mn-cs"/>
              </a:defRPr>
            </a:pPr>
            <a:r>
              <a:rPr lang="en-US" sz="1800" dirty="0"/>
              <a:t>Churches</a:t>
            </a:r>
          </a:p>
        </c:rich>
      </c:tx>
      <c:overlay val="0"/>
      <c:spPr>
        <a:noFill/>
        <a:ln>
          <a:noFill/>
        </a:ln>
        <a:effectLst/>
      </c:spPr>
      <c:txPr>
        <a:bodyPr rot="0" spcFirstLastPara="1" vertOverflow="ellipsis" vert="horz" wrap="square" anchor="ctr" anchorCtr="1"/>
        <a:lstStyle/>
        <a:p>
          <a:pPr>
            <a:defRPr lang="en-US" sz="432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2901996458263837"/>
          <c:y val="0.12290643178241324"/>
          <c:w val="0.81231404977765986"/>
          <c:h val="0.71007895171598245"/>
        </c:manualLayout>
      </c:layout>
      <c:lineChart>
        <c:grouping val="standard"/>
        <c:varyColors val="0"/>
        <c:ser>
          <c:idx val="0"/>
          <c:order val="0"/>
          <c:tx>
            <c:strRef>
              <c:f>'Churches &amp; Cos'!$B$2</c:f>
              <c:strCache>
                <c:ptCount val="1"/>
                <c:pt idx="0">
                  <c:v>Churches</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'Churches &amp; Cos'!$A$3:$A$13</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'Churches &amp; Cos'!$B$3:$B$13</c:f>
              <c:numCache>
                <c:formatCode>General</c:formatCode>
                <c:ptCount val="11"/>
                <c:pt idx="0">
                  <c:v>5484</c:v>
                </c:pt>
                <c:pt idx="1">
                  <c:v>5520</c:v>
                </c:pt>
                <c:pt idx="2">
                  <c:v>5561</c:v>
                </c:pt>
                <c:pt idx="3">
                  <c:v>5606</c:v>
                </c:pt>
                <c:pt idx="4">
                  <c:v>5621</c:v>
                </c:pt>
                <c:pt idx="5">
                  <c:v>5639</c:v>
                </c:pt>
                <c:pt idx="6">
                  <c:v>5662</c:v>
                </c:pt>
                <c:pt idx="7">
                  <c:v>5712</c:v>
                </c:pt>
                <c:pt idx="8">
                  <c:v>5746</c:v>
                </c:pt>
                <c:pt idx="9">
                  <c:v>5810</c:v>
                </c:pt>
                <c:pt idx="10">
                  <c:v>5807</c:v>
                </c:pt>
              </c:numCache>
            </c:numRef>
          </c:val>
          <c:smooth val="0"/>
          <c:extLst>
            <c:ext xmlns:c16="http://schemas.microsoft.com/office/drawing/2014/chart" uri="{C3380CC4-5D6E-409C-BE32-E72D297353CC}">
              <c16:uniqueId val="{00000000-A011-449F-8E80-918B005F2418}"/>
            </c:ext>
          </c:extLst>
        </c:ser>
        <c:dLbls>
          <c:showLegendKey val="0"/>
          <c:showVal val="0"/>
          <c:showCatName val="0"/>
          <c:showSerName val="0"/>
          <c:showPercent val="0"/>
          <c:showBubbleSize val="0"/>
        </c:dLbls>
        <c:smooth val="0"/>
        <c:axId val="1232259727"/>
        <c:axId val="1232276047"/>
      </c:lineChart>
      <c:catAx>
        <c:axId val="1232259727"/>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800" b="0" i="0" u="none" strike="noStrike" kern="1200" spc="0" baseline="0">
                <a:solidFill>
                  <a:schemeClr val="bg1"/>
                </a:solidFill>
                <a:latin typeface="+mn-lt"/>
                <a:ea typeface="+mn-ea"/>
                <a:cs typeface="+mn-cs"/>
              </a:defRPr>
            </a:pPr>
            <a:endParaRPr lang="en-US"/>
          </a:p>
        </c:txPr>
        <c:crossAx val="1232276047"/>
        <c:crosses val="autoZero"/>
        <c:auto val="1"/>
        <c:lblAlgn val="ctr"/>
        <c:lblOffset val="100"/>
        <c:noMultiLvlLbl val="0"/>
      </c:catAx>
      <c:valAx>
        <c:axId val="12322760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800" b="0" i="0" u="none" strike="noStrike" kern="1200" spc="0" baseline="0">
                <a:solidFill>
                  <a:schemeClr val="bg1"/>
                </a:solidFill>
                <a:latin typeface="+mn-lt"/>
                <a:ea typeface="+mn-ea"/>
                <a:cs typeface="+mn-cs"/>
              </a:defRPr>
            </a:pPr>
            <a:endParaRPr lang="en-US"/>
          </a:p>
        </c:txPr>
        <c:crossAx val="1232259727"/>
        <c:crosses val="autoZero"/>
        <c:crossBetween val="between"/>
      </c:valAx>
      <c:spPr>
        <a:noFill/>
        <a:ln>
          <a:noFill/>
        </a:ln>
        <a:effectLst/>
      </c:spPr>
    </c:plotArea>
    <c:plotVisOnly val="1"/>
    <c:dispBlanksAs val="gap"/>
    <c:showDLblsOverMax val="0"/>
  </c:chart>
  <c:spPr>
    <a:noFill/>
    <a:ln>
      <a:noFill/>
    </a:ln>
    <a:effectLst/>
  </c:spPr>
  <c:txPr>
    <a:bodyPr/>
    <a:lstStyle/>
    <a:p>
      <a:pPr algn="ctr" rtl="0">
        <a:defRPr lang="en-US" sz="3600" b="0" i="0" u="none" strike="noStrike" kern="1200" spc="0" baseline="0">
          <a:solidFill>
            <a:schemeClr val="bg1"/>
          </a:solidFill>
          <a:latin typeface="+mn-lt"/>
          <a:ea typeface="+mn-ea"/>
          <a:cs typeface="+mn-cs"/>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chemeClr val="bg1"/>
              </a:solidFill>
              <a:latin typeface="+mn-lt"/>
              <a:ea typeface="+mn-ea"/>
              <a:cs typeface="+mn-cs"/>
            </a:defRPr>
          </a:pPr>
          <a:endParaRPr lang="en-US"/>
        </a:p>
      </c:txPr>
    </c:title>
    <c:autoTitleDeleted val="0"/>
    <c:plotArea>
      <c:layout/>
      <c:lineChart>
        <c:grouping val="standard"/>
        <c:varyColors val="0"/>
        <c:ser>
          <c:idx val="0"/>
          <c:order val="0"/>
          <c:tx>
            <c:strRef>
              <c:f>'Churches &amp; Cos'!$B$16</c:f>
              <c:strCache>
                <c:ptCount val="1"/>
                <c:pt idx="0">
                  <c:v>Companies</c:v>
                </c:pt>
              </c:strCache>
            </c:strRef>
          </c:tx>
          <c:spPr>
            <a:ln w="28575" cap="rnd">
              <a:solidFill>
                <a:schemeClr val="accent5"/>
              </a:solidFill>
              <a:round/>
            </a:ln>
            <a:effectLst/>
          </c:spPr>
          <c:marker>
            <c:symbol val="none"/>
          </c:marker>
          <c:cat>
            <c:numRef>
              <c:f>'Churches &amp; Cos'!$A$17:$A$27</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'Churches &amp; Cos'!$B$17:$B$27</c:f>
              <c:numCache>
                <c:formatCode>General</c:formatCode>
                <c:ptCount val="11"/>
                <c:pt idx="0">
                  <c:v>845</c:v>
                </c:pt>
                <c:pt idx="1">
                  <c:v>843</c:v>
                </c:pt>
                <c:pt idx="2">
                  <c:v>852</c:v>
                </c:pt>
                <c:pt idx="3">
                  <c:v>865</c:v>
                </c:pt>
                <c:pt idx="4">
                  <c:v>880</c:v>
                </c:pt>
                <c:pt idx="5">
                  <c:v>894</c:v>
                </c:pt>
                <c:pt idx="6">
                  <c:v>902</c:v>
                </c:pt>
                <c:pt idx="7">
                  <c:v>904</c:v>
                </c:pt>
                <c:pt idx="8">
                  <c:v>890</c:v>
                </c:pt>
                <c:pt idx="9">
                  <c:v>894</c:v>
                </c:pt>
                <c:pt idx="10">
                  <c:v>894</c:v>
                </c:pt>
              </c:numCache>
            </c:numRef>
          </c:val>
          <c:smooth val="0"/>
          <c:extLst>
            <c:ext xmlns:c16="http://schemas.microsoft.com/office/drawing/2014/chart" uri="{C3380CC4-5D6E-409C-BE32-E72D297353CC}">
              <c16:uniqueId val="{00000000-FCFF-4BBF-8A77-58284415BF53}"/>
            </c:ext>
          </c:extLst>
        </c:ser>
        <c:dLbls>
          <c:showLegendKey val="0"/>
          <c:showVal val="0"/>
          <c:showCatName val="0"/>
          <c:showSerName val="0"/>
          <c:showPercent val="0"/>
          <c:showBubbleSize val="0"/>
        </c:dLbls>
        <c:smooth val="0"/>
        <c:axId val="1617807855"/>
        <c:axId val="1617809295"/>
      </c:lineChart>
      <c:catAx>
        <c:axId val="1617807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1617809295"/>
        <c:crosses val="autoZero"/>
        <c:auto val="1"/>
        <c:lblAlgn val="ctr"/>
        <c:lblOffset val="100"/>
        <c:noMultiLvlLbl val="0"/>
      </c:catAx>
      <c:valAx>
        <c:axId val="16178092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16178078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9.4224963342126503E-2"/>
          <c:y val="3.3370348120521982E-2"/>
          <c:w val="0.88523348576067173"/>
          <c:h val="0.83422770788208334"/>
        </c:manualLayout>
      </c:layout>
      <c:barChart>
        <c:barDir val="col"/>
        <c:grouping val="clustered"/>
        <c:varyColors val="0"/>
        <c:ser>
          <c:idx val="0"/>
          <c:order val="0"/>
          <c:tx>
            <c:strRef>
              <c:f>'DeathsDropMiss2010-2020'!$B$1043:$B$1044</c:f>
              <c:strCache>
                <c:ptCount val="2"/>
                <c:pt idx="0">
                  <c:v>Deaths </c:v>
                </c:pt>
                <c:pt idx="1">
                  <c:v>Year</c:v>
                </c:pt>
              </c:strCache>
            </c:strRef>
          </c:tx>
          <c:spPr>
            <a:solidFill>
              <a:schemeClr val="accent5"/>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'DeathsDropMiss2010-2020'!$A$1045:$A$1055</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'DeathsDropMiss2010-2020'!$B$1045:$B$1055</c:f>
              <c:numCache>
                <c:formatCode>General</c:formatCode>
                <c:ptCount val="11"/>
                <c:pt idx="0">
                  <c:v>7429</c:v>
                </c:pt>
                <c:pt idx="1">
                  <c:v>7974</c:v>
                </c:pt>
                <c:pt idx="2">
                  <c:v>7476</c:v>
                </c:pt>
                <c:pt idx="3">
                  <c:v>7835</c:v>
                </c:pt>
                <c:pt idx="4">
                  <c:v>8130</c:v>
                </c:pt>
                <c:pt idx="5">
                  <c:v>8227</c:v>
                </c:pt>
                <c:pt idx="6">
                  <c:v>8893</c:v>
                </c:pt>
                <c:pt idx="7">
                  <c:v>10415</c:v>
                </c:pt>
                <c:pt idx="8">
                  <c:v>9212</c:v>
                </c:pt>
                <c:pt idx="9">
                  <c:v>8575</c:v>
                </c:pt>
                <c:pt idx="10">
                  <c:v>8373</c:v>
                </c:pt>
              </c:numCache>
            </c:numRef>
          </c:val>
          <c:extLst>
            <c:ext xmlns:c16="http://schemas.microsoft.com/office/drawing/2014/chart" uri="{C3380CC4-5D6E-409C-BE32-E72D297353CC}">
              <c16:uniqueId val="{00000000-A02A-4E59-8577-7EF39D1A3921}"/>
            </c:ext>
          </c:extLst>
        </c:ser>
        <c:dLbls>
          <c:dLblPos val="outEnd"/>
          <c:showLegendKey val="0"/>
          <c:showVal val="1"/>
          <c:showCatName val="0"/>
          <c:showSerName val="0"/>
          <c:showPercent val="0"/>
          <c:showBubbleSize val="0"/>
        </c:dLbls>
        <c:gapWidth val="219"/>
        <c:overlap val="-27"/>
        <c:axId val="213935"/>
        <c:axId val="214415"/>
      </c:barChart>
      <c:catAx>
        <c:axId val="213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14415"/>
        <c:crosses val="autoZero"/>
        <c:auto val="1"/>
        <c:lblAlgn val="ctr"/>
        <c:lblOffset val="100"/>
        <c:noMultiLvlLbl val="0"/>
      </c:catAx>
      <c:valAx>
        <c:axId val="2144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1393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'DeathsDropMiss2010-2020'!$B$1061</c:f>
              <c:strCache>
                <c:ptCount val="1"/>
                <c:pt idx="0">
                  <c:v>Deaths</c:v>
                </c:pt>
              </c:strCache>
            </c:strRef>
          </c:tx>
          <c:spPr>
            <a:solidFill>
              <a:schemeClr val="accent1"/>
            </a:solidFill>
            <a:ln>
              <a:noFill/>
            </a:ln>
            <a:effectLst/>
            <a:scene3d>
              <a:camera prst="orthographicFront"/>
              <a:lightRig rig="threePt" dir="t"/>
            </a:scene3d>
            <a:sp3d>
              <a:bevelT/>
            </a:sp3d>
          </c:spPr>
          <c:invertIfNegative val="0"/>
          <c:cat>
            <c:strRef>
              <c:f>'DeathsDropMiss2010-2020'!$A$1062:$A$1073</c:f>
              <c:strCache>
                <c:ptCount val="12"/>
                <c:pt idx="0">
                  <c:v>2014</c:v>
                </c:pt>
                <c:pt idx="1">
                  <c:v>2015</c:v>
                </c:pt>
                <c:pt idx="2">
                  <c:v>2016</c:v>
                </c:pt>
                <c:pt idx="3">
                  <c:v>2017</c:v>
                </c:pt>
                <c:pt idx="4">
                  <c:v>2018</c:v>
                </c:pt>
                <c:pt idx="5">
                  <c:v>2019</c:v>
                </c:pt>
                <c:pt idx="6">
                  <c:v>2020</c:v>
                </c:pt>
                <c:pt idx="7">
                  <c:v>2021</c:v>
                </c:pt>
                <c:pt idx="8">
                  <c:v>2022</c:v>
                </c:pt>
                <c:pt idx="9">
                  <c:v>2023</c:v>
                </c:pt>
                <c:pt idx="10">
                  <c:v>2024</c:v>
                </c:pt>
                <c:pt idx="11">
                  <c:v>2025 2nd Q</c:v>
                </c:pt>
              </c:strCache>
            </c:strRef>
          </c:cat>
          <c:val>
            <c:numRef>
              <c:f>'DeathsDropMiss2010-2020'!$B$1062:$B$1073</c:f>
              <c:numCache>
                <c:formatCode>#,##0</c:formatCode>
                <c:ptCount val="12"/>
                <c:pt idx="0">
                  <c:v>7429</c:v>
                </c:pt>
                <c:pt idx="1">
                  <c:v>7974</c:v>
                </c:pt>
                <c:pt idx="2">
                  <c:v>7476</c:v>
                </c:pt>
                <c:pt idx="3">
                  <c:v>7835</c:v>
                </c:pt>
                <c:pt idx="4">
                  <c:v>8130</c:v>
                </c:pt>
                <c:pt idx="5">
                  <c:v>8227</c:v>
                </c:pt>
                <c:pt idx="6">
                  <c:v>8893</c:v>
                </c:pt>
                <c:pt idx="7">
                  <c:v>10415</c:v>
                </c:pt>
                <c:pt idx="8">
                  <c:v>9212</c:v>
                </c:pt>
                <c:pt idx="9">
                  <c:v>8575</c:v>
                </c:pt>
                <c:pt idx="10">
                  <c:v>8373</c:v>
                </c:pt>
                <c:pt idx="11">
                  <c:v>4366</c:v>
                </c:pt>
              </c:numCache>
            </c:numRef>
          </c:val>
          <c:extLst>
            <c:ext xmlns:c16="http://schemas.microsoft.com/office/drawing/2014/chart" uri="{C3380CC4-5D6E-409C-BE32-E72D297353CC}">
              <c16:uniqueId val="{00000000-31A6-4A7D-898F-8FFB6701E1F5}"/>
            </c:ext>
          </c:extLst>
        </c:ser>
        <c:ser>
          <c:idx val="1"/>
          <c:order val="1"/>
          <c:tx>
            <c:strRef>
              <c:f>'DeathsDropMiss2010-2020'!$C$1061</c:f>
              <c:strCache>
                <c:ptCount val="1"/>
                <c:pt idx="0">
                  <c:v>Dropped </c:v>
                </c:pt>
              </c:strCache>
            </c:strRef>
          </c:tx>
          <c:spPr>
            <a:solidFill>
              <a:schemeClr val="accent3"/>
            </a:solidFill>
            <a:ln>
              <a:noFill/>
            </a:ln>
            <a:effectLst/>
            <a:scene3d>
              <a:camera prst="orthographicFront"/>
              <a:lightRig rig="threePt" dir="t"/>
            </a:scene3d>
            <a:sp3d>
              <a:bevelT/>
            </a:sp3d>
          </c:spPr>
          <c:invertIfNegative val="0"/>
          <c:cat>
            <c:strRef>
              <c:f>'DeathsDropMiss2010-2020'!$A$1062:$A$1073</c:f>
              <c:strCache>
                <c:ptCount val="12"/>
                <c:pt idx="0">
                  <c:v>2014</c:v>
                </c:pt>
                <c:pt idx="1">
                  <c:v>2015</c:v>
                </c:pt>
                <c:pt idx="2">
                  <c:v>2016</c:v>
                </c:pt>
                <c:pt idx="3">
                  <c:v>2017</c:v>
                </c:pt>
                <c:pt idx="4">
                  <c:v>2018</c:v>
                </c:pt>
                <c:pt idx="5">
                  <c:v>2019</c:v>
                </c:pt>
                <c:pt idx="6">
                  <c:v>2020</c:v>
                </c:pt>
                <c:pt idx="7">
                  <c:v>2021</c:v>
                </c:pt>
                <c:pt idx="8">
                  <c:v>2022</c:v>
                </c:pt>
                <c:pt idx="9">
                  <c:v>2023</c:v>
                </c:pt>
                <c:pt idx="10">
                  <c:v>2024</c:v>
                </c:pt>
                <c:pt idx="11">
                  <c:v>2025 2nd Q</c:v>
                </c:pt>
              </c:strCache>
            </c:strRef>
          </c:cat>
          <c:val>
            <c:numRef>
              <c:f>'DeathsDropMiss2010-2020'!$C$1062:$C$1073</c:f>
              <c:numCache>
                <c:formatCode>#,##0</c:formatCode>
                <c:ptCount val="12"/>
                <c:pt idx="0">
                  <c:v>3048</c:v>
                </c:pt>
                <c:pt idx="1">
                  <c:v>3702</c:v>
                </c:pt>
                <c:pt idx="2">
                  <c:v>3490</c:v>
                </c:pt>
                <c:pt idx="3">
                  <c:v>4526</c:v>
                </c:pt>
                <c:pt idx="4">
                  <c:v>5807</c:v>
                </c:pt>
                <c:pt idx="5">
                  <c:v>4381</c:v>
                </c:pt>
                <c:pt idx="6">
                  <c:v>2489</c:v>
                </c:pt>
                <c:pt idx="7">
                  <c:v>2802</c:v>
                </c:pt>
                <c:pt idx="8">
                  <c:v>2920</c:v>
                </c:pt>
                <c:pt idx="9">
                  <c:v>2827</c:v>
                </c:pt>
                <c:pt idx="10">
                  <c:v>2711</c:v>
                </c:pt>
                <c:pt idx="11">
                  <c:v>1564</c:v>
                </c:pt>
              </c:numCache>
            </c:numRef>
          </c:val>
          <c:extLst>
            <c:ext xmlns:c16="http://schemas.microsoft.com/office/drawing/2014/chart" uri="{C3380CC4-5D6E-409C-BE32-E72D297353CC}">
              <c16:uniqueId val="{00000001-31A6-4A7D-898F-8FFB6701E1F5}"/>
            </c:ext>
          </c:extLst>
        </c:ser>
        <c:ser>
          <c:idx val="2"/>
          <c:order val="2"/>
          <c:tx>
            <c:strRef>
              <c:f>'DeathsDropMiss2010-2020'!$D$1061</c:f>
              <c:strCache>
                <c:ptCount val="1"/>
                <c:pt idx="0">
                  <c:v>Missing</c:v>
                </c:pt>
              </c:strCache>
            </c:strRef>
          </c:tx>
          <c:spPr>
            <a:solidFill>
              <a:schemeClr val="accent5"/>
            </a:solidFill>
            <a:ln>
              <a:noFill/>
            </a:ln>
            <a:effectLst/>
            <a:scene3d>
              <a:camera prst="orthographicFront"/>
              <a:lightRig rig="threePt" dir="t"/>
            </a:scene3d>
            <a:sp3d>
              <a:bevelT/>
            </a:sp3d>
          </c:spPr>
          <c:invertIfNegative val="0"/>
          <c:cat>
            <c:strRef>
              <c:f>'DeathsDropMiss2010-2020'!$A$1062:$A$1073</c:f>
              <c:strCache>
                <c:ptCount val="12"/>
                <c:pt idx="0">
                  <c:v>2014</c:v>
                </c:pt>
                <c:pt idx="1">
                  <c:v>2015</c:v>
                </c:pt>
                <c:pt idx="2">
                  <c:v>2016</c:v>
                </c:pt>
                <c:pt idx="3">
                  <c:v>2017</c:v>
                </c:pt>
                <c:pt idx="4">
                  <c:v>2018</c:v>
                </c:pt>
                <c:pt idx="5">
                  <c:v>2019</c:v>
                </c:pt>
                <c:pt idx="6">
                  <c:v>2020</c:v>
                </c:pt>
                <c:pt idx="7">
                  <c:v>2021</c:v>
                </c:pt>
                <c:pt idx="8">
                  <c:v>2022</c:v>
                </c:pt>
                <c:pt idx="9">
                  <c:v>2023</c:v>
                </c:pt>
                <c:pt idx="10">
                  <c:v>2024</c:v>
                </c:pt>
                <c:pt idx="11">
                  <c:v>2025 2nd Q</c:v>
                </c:pt>
              </c:strCache>
            </c:strRef>
          </c:cat>
          <c:val>
            <c:numRef>
              <c:f>'DeathsDropMiss2010-2020'!$D$1062:$D$1073</c:f>
              <c:numCache>
                <c:formatCode>#,##0</c:formatCode>
                <c:ptCount val="12"/>
                <c:pt idx="0">
                  <c:v>9275</c:v>
                </c:pt>
                <c:pt idx="1">
                  <c:v>9351</c:v>
                </c:pt>
                <c:pt idx="2">
                  <c:v>8155</c:v>
                </c:pt>
                <c:pt idx="3">
                  <c:v>6912</c:v>
                </c:pt>
                <c:pt idx="4">
                  <c:v>8886</c:v>
                </c:pt>
                <c:pt idx="5">
                  <c:v>7191</c:v>
                </c:pt>
                <c:pt idx="6">
                  <c:v>3407</c:v>
                </c:pt>
                <c:pt idx="7">
                  <c:v>5559</c:v>
                </c:pt>
                <c:pt idx="8">
                  <c:v>3864</c:v>
                </c:pt>
                <c:pt idx="9">
                  <c:v>5265</c:v>
                </c:pt>
                <c:pt idx="10">
                  <c:v>3762</c:v>
                </c:pt>
                <c:pt idx="11">
                  <c:v>3833</c:v>
                </c:pt>
              </c:numCache>
            </c:numRef>
          </c:val>
          <c:extLst>
            <c:ext xmlns:c16="http://schemas.microsoft.com/office/drawing/2014/chart" uri="{C3380CC4-5D6E-409C-BE32-E72D297353CC}">
              <c16:uniqueId val="{00000002-31A6-4A7D-898F-8FFB6701E1F5}"/>
            </c:ext>
          </c:extLst>
        </c:ser>
        <c:dLbls>
          <c:showLegendKey val="0"/>
          <c:showVal val="0"/>
          <c:showCatName val="0"/>
          <c:showSerName val="0"/>
          <c:showPercent val="0"/>
          <c:showBubbleSize val="0"/>
        </c:dLbls>
        <c:gapWidth val="219"/>
        <c:overlap val="-27"/>
        <c:axId val="1833367775"/>
        <c:axId val="1833368255"/>
      </c:barChart>
      <c:catAx>
        <c:axId val="1833367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1833368255"/>
        <c:crosses val="autoZero"/>
        <c:auto val="1"/>
        <c:lblAlgn val="ctr"/>
        <c:lblOffset val="100"/>
        <c:noMultiLvlLbl val="0"/>
      </c:catAx>
      <c:valAx>
        <c:axId val="18333682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1833367775"/>
        <c:crosses val="autoZero"/>
        <c:crossBetween val="between"/>
      </c:valAx>
      <c:spPr>
        <a:noFill/>
        <a:ln>
          <a:noFill/>
        </a:ln>
        <a:effectLst/>
      </c:spPr>
    </c:plotArea>
    <c:legend>
      <c:legendPos val="b"/>
      <c:layout>
        <c:manualLayout>
          <c:xMode val="edge"/>
          <c:yMode val="edge"/>
          <c:x val="0.14680315912460173"/>
          <c:y val="0.87791958104002432"/>
          <c:w val="0.57795608731138892"/>
          <c:h val="9.7585024094210451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'GC 2010-2019 Data'!$A$185:$A$195</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'GC 2010-2019 Data'!$B$185:$B$195</c:f>
              <c:numCache>
                <c:formatCode>0.00%</c:formatCode>
                <c:ptCount val="11"/>
                <c:pt idx="0">
                  <c:v>2.9499999999999998E-2</c:v>
                </c:pt>
                <c:pt idx="1">
                  <c:v>3.0700000000000002E-2</c:v>
                </c:pt>
                <c:pt idx="2">
                  <c:v>2.9700000000000001E-2</c:v>
                </c:pt>
                <c:pt idx="3">
                  <c:v>2.92E-2</c:v>
                </c:pt>
                <c:pt idx="4">
                  <c:v>2.6599999999999999E-2</c:v>
                </c:pt>
                <c:pt idx="5">
                  <c:v>2.7300000000000001E-2</c:v>
                </c:pt>
                <c:pt idx="6">
                  <c:v>1.44E-2</c:v>
                </c:pt>
                <c:pt idx="7">
                  <c:v>1.9900000000000001E-2</c:v>
                </c:pt>
                <c:pt idx="8">
                  <c:v>2.3599999999999999E-2</c:v>
                </c:pt>
                <c:pt idx="9">
                  <c:v>3.1300000000000001E-2</c:v>
                </c:pt>
                <c:pt idx="10">
                  <c:v>3.3700000000000001E-2</c:v>
                </c:pt>
              </c:numCache>
            </c:numRef>
          </c:val>
          <c:smooth val="0"/>
          <c:extLst>
            <c:ext xmlns:c16="http://schemas.microsoft.com/office/drawing/2014/chart" uri="{C3380CC4-5D6E-409C-BE32-E72D297353CC}">
              <c16:uniqueId val="{00000000-473F-4374-8A22-560D1E9400AF}"/>
            </c:ext>
          </c:extLst>
        </c:ser>
        <c:dLbls>
          <c:dLblPos val="t"/>
          <c:showLegendKey val="0"/>
          <c:showVal val="1"/>
          <c:showCatName val="0"/>
          <c:showSerName val="0"/>
          <c:showPercent val="0"/>
          <c:showBubbleSize val="0"/>
        </c:dLbls>
        <c:smooth val="0"/>
        <c:axId val="704625807"/>
        <c:axId val="704620527"/>
      </c:lineChart>
      <c:catAx>
        <c:axId val="704625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704620527"/>
        <c:crosses val="autoZero"/>
        <c:auto val="1"/>
        <c:lblAlgn val="ctr"/>
        <c:lblOffset val="100"/>
        <c:noMultiLvlLbl val="0"/>
      </c:catAx>
      <c:valAx>
        <c:axId val="7046205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70462580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a:sp3d>
          </c:spPr>
          <c:invertIfNegative val="0"/>
          <c:dLbls>
            <c:dLbl>
              <c:idx val="0"/>
              <c:tx>
                <c:rich>
                  <a:bodyPr/>
                  <a:lstStyle/>
                  <a:p>
                    <a:fld id="{486DC775-9B58-664D-8156-88496D705BD5}" type="VALUE">
                      <a:rPr lang="en-US" b="1">
                        <a:solidFill>
                          <a:srgbClr val="FF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586-8347-8F61-EEC2AC07AB45}"/>
                </c:ext>
              </c:extLst>
            </c:dLbl>
            <c:dLbl>
              <c:idx val="2"/>
              <c:layout>
                <c:manualLayout>
                  <c:x val="-2.3429949933087349E-2"/>
                  <c:y val="-4.14648713481237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B29-46A4-96BD-59381601817D}"/>
                </c:ext>
              </c:extLst>
            </c:dLbl>
            <c:dLbl>
              <c:idx val="3"/>
              <c:layout>
                <c:manualLayout>
                  <c:x val="1.0413311081372086E-2"/>
                  <c:y val="-1.18471060994639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B29-46A4-96BD-59381601817D}"/>
                </c:ext>
              </c:extLst>
            </c:dLbl>
            <c:dLbl>
              <c:idx val="4"/>
              <c:layout>
                <c:manualLayout>
                  <c:x val="-2.6033277703430336E-3"/>
                  <c:y val="-5.3311977447587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B29-46A4-96BD-59381601817D}"/>
                </c:ext>
              </c:extLst>
            </c:dLbl>
            <c:dLbl>
              <c:idx val="6"/>
              <c:layout>
                <c:manualLayout>
                  <c:x val="7.8099833110291004E-3"/>
                  <c:y val="-4.442664787298970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B29-46A4-96BD-59381601817D}"/>
                </c:ext>
              </c:extLst>
            </c:dLbl>
            <c:dLbl>
              <c:idx val="10"/>
              <c:tx>
                <c:rich>
                  <a:bodyPr/>
                  <a:lstStyle/>
                  <a:p>
                    <a:fld id="{01DD3097-4AA9-E644-8461-998B27732C66}" type="VALUE">
                      <a:rPr lang="en-US" b="1">
                        <a:solidFill>
                          <a:srgbClr val="FF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586-8347-8F61-EEC2AC07AB4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Sheet4!$A$8:$A$18</c:f>
              <c:strCache>
                <c:ptCount val="11"/>
                <c:pt idx="0">
                  <c:v>2015</c:v>
                </c:pt>
                <c:pt idx="1">
                  <c:v>2016</c:v>
                </c:pt>
                <c:pt idx="2">
                  <c:v>2017</c:v>
                </c:pt>
                <c:pt idx="3">
                  <c:v>2018</c:v>
                </c:pt>
                <c:pt idx="4">
                  <c:v>2019</c:v>
                </c:pt>
                <c:pt idx="5">
                  <c:v>2020</c:v>
                </c:pt>
                <c:pt idx="6">
                  <c:v>2021</c:v>
                </c:pt>
                <c:pt idx="7">
                  <c:v>2022</c:v>
                </c:pt>
                <c:pt idx="8">
                  <c:v>2023</c:v>
                </c:pt>
                <c:pt idx="9">
                  <c:v>2024</c:v>
                </c:pt>
                <c:pt idx="10">
                  <c:v>2025 3rd Quarter</c:v>
                </c:pt>
              </c:strCache>
            </c:strRef>
          </c:cat>
          <c:val>
            <c:numRef>
              <c:f>Sheet4!$B$8:$B$18</c:f>
              <c:numCache>
                <c:formatCode>_(* #,##0_);_(* \(#,##0\);_(* "-"??_);_(@_)</c:formatCode>
                <c:ptCount val="11"/>
                <c:pt idx="0">
                  <c:v>1218397</c:v>
                </c:pt>
                <c:pt idx="1">
                  <c:v>1237004</c:v>
                </c:pt>
                <c:pt idx="2">
                  <c:v>1249715</c:v>
                </c:pt>
                <c:pt idx="3">
                  <c:v>1257913</c:v>
                </c:pt>
                <c:pt idx="4">
                  <c:v>1262927</c:v>
                </c:pt>
                <c:pt idx="5">
                  <c:v>1265754</c:v>
                </c:pt>
                <c:pt idx="6">
                  <c:v>1271642</c:v>
                </c:pt>
                <c:pt idx="7">
                  <c:v>1234397</c:v>
                </c:pt>
                <c:pt idx="8">
                  <c:v>1257884</c:v>
                </c:pt>
                <c:pt idx="9">
                  <c:v>1287739</c:v>
                </c:pt>
                <c:pt idx="10">
                  <c:v>1306533</c:v>
                </c:pt>
              </c:numCache>
            </c:numRef>
          </c:val>
          <c:extLst>
            <c:ext xmlns:c16="http://schemas.microsoft.com/office/drawing/2014/chart" uri="{C3380CC4-5D6E-409C-BE32-E72D297353CC}">
              <c16:uniqueId val="{00000000-2B29-46A4-96BD-59381601817D}"/>
            </c:ext>
          </c:extLst>
        </c:ser>
        <c:dLbls>
          <c:dLblPos val="outEnd"/>
          <c:showLegendKey val="0"/>
          <c:showVal val="1"/>
          <c:showCatName val="0"/>
          <c:showSerName val="0"/>
          <c:showPercent val="0"/>
          <c:showBubbleSize val="0"/>
        </c:dLbls>
        <c:gapWidth val="100"/>
        <c:overlap val="-24"/>
        <c:axId val="1702317231"/>
        <c:axId val="1702306191"/>
      </c:barChart>
      <c:catAx>
        <c:axId val="170231723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02306191"/>
        <c:crosses val="autoZero"/>
        <c:auto val="1"/>
        <c:lblAlgn val="ctr"/>
        <c:lblOffset val="100"/>
        <c:noMultiLvlLbl val="0"/>
      </c:catAx>
      <c:valAx>
        <c:axId val="1702306191"/>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023172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7009930210338"/>
          <c:y val="3.2061172908195136E-2"/>
          <c:w val="0.86272990069789668"/>
          <c:h val="0.67474119454751624"/>
        </c:manualLayout>
      </c:layout>
      <c:lineChart>
        <c:grouping val="standard"/>
        <c:varyColors val="0"/>
        <c:ser>
          <c:idx val="0"/>
          <c:order val="0"/>
          <c:tx>
            <c:strRef>
              <c:f>Sheet3!$B$35</c:f>
              <c:strCache>
                <c:ptCount val="1"/>
                <c:pt idx="0">
                  <c:v>Beginning Membership</c:v>
                </c:pt>
              </c:strCache>
            </c:strRef>
          </c:tx>
          <c:spPr>
            <a:ln w="28575" cap="rnd">
              <a:solidFill>
                <a:schemeClr val="accent1"/>
              </a:solidFill>
              <a:round/>
            </a:ln>
            <a:effectLst/>
          </c:spPr>
          <c:marker>
            <c:symbol val="none"/>
          </c:marker>
          <c:cat>
            <c:strRef>
              <c:f>Sheet3!$A$36:$A$46</c:f>
              <c:strCache>
                <c:ptCount val="11"/>
                <c:pt idx="0">
                  <c:v>2015</c:v>
                </c:pt>
                <c:pt idx="1">
                  <c:v>2016</c:v>
                </c:pt>
                <c:pt idx="2">
                  <c:v>2017</c:v>
                </c:pt>
                <c:pt idx="3">
                  <c:v>2018</c:v>
                </c:pt>
                <c:pt idx="4">
                  <c:v>2019</c:v>
                </c:pt>
                <c:pt idx="5">
                  <c:v>2020</c:v>
                </c:pt>
                <c:pt idx="6">
                  <c:v>2021</c:v>
                </c:pt>
                <c:pt idx="7">
                  <c:v>2022</c:v>
                </c:pt>
                <c:pt idx="8">
                  <c:v>2023</c:v>
                </c:pt>
                <c:pt idx="9">
                  <c:v>2024</c:v>
                </c:pt>
                <c:pt idx="10">
                  <c:v>2025 3rd Q</c:v>
                </c:pt>
              </c:strCache>
            </c:strRef>
          </c:cat>
          <c:val>
            <c:numRef>
              <c:f>Sheet3!$B$36:$B$46</c:f>
              <c:numCache>
                <c:formatCode>#,##0</c:formatCode>
                <c:ptCount val="11"/>
                <c:pt idx="0">
                  <c:v>1201366</c:v>
                </c:pt>
                <c:pt idx="1">
                  <c:v>1218397</c:v>
                </c:pt>
                <c:pt idx="2">
                  <c:v>1237004</c:v>
                </c:pt>
                <c:pt idx="3">
                  <c:v>1249715</c:v>
                </c:pt>
                <c:pt idx="4">
                  <c:v>1257913</c:v>
                </c:pt>
                <c:pt idx="5">
                  <c:v>1262927</c:v>
                </c:pt>
                <c:pt idx="6">
                  <c:v>1265754</c:v>
                </c:pt>
                <c:pt idx="7">
                  <c:v>1219855</c:v>
                </c:pt>
                <c:pt idx="8">
                  <c:v>1234397</c:v>
                </c:pt>
                <c:pt idx="9">
                  <c:v>1257884</c:v>
                </c:pt>
                <c:pt idx="10">
                  <c:v>1287739</c:v>
                </c:pt>
              </c:numCache>
            </c:numRef>
          </c:val>
          <c:smooth val="0"/>
          <c:extLst>
            <c:ext xmlns:c16="http://schemas.microsoft.com/office/drawing/2014/chart" uri="{C3380CC4-5D6E-409C-BE32-E72D297353CC}">
              <c16:uniqueId val="{00000000-9859-4ED1-AE81-A9300BED7803}"/>
            </c:ext>
          </c:extLst>
        </c:ser>
        <c:ser>
          <c:idx val="1"/>
          <c:order val="1"/>
          <c:tx>
            <c:strRef>
              <c:f>Sheet3!$C$35</c:f>
              <c:strCache>
                <c:ptCount val="1"/>
                <c:pt idx="0">
                  <c:v>Ending Membership</c:v>
                </c:pt>
              </c:strCache>
            </c:strRef>
          </c:tx>
          <c:spPr>
            <a:ln w="28575" cap="rnd">
              <a:solidFill>
                <a:schemeClr val="accent2"/>
              </a:solidFill>
              <a:round/>
            </a:ln>
            <a:effectLst/>
          </c:spPr>
          <c:marker>
            <c:symbol val="none"/>
          </c:marker>
          <c:cat>
            <c:strRef>
              <c:f>Sheet3!$A$36:$A$46</c:f>
              <c:strCache>
                <c:ptCount val="11"/>
                <c:pt idx="0">
                  <c:v>2015</c:v>
                </c:pt>
                <c:pt idx="1">
                  <c:v>2016</c:v>
                </c:pt>
                <c:pt idx="2">
                  <c:v>2017</c:v>
                </c:pt>
                <c:pt idx="3">
                  <c:v>2018</c:v>
                </c:pt>
                <c:pt idx="4">
                  <c:v>2019</c:v>
                </c:pt>
                <c:pt idx="5">
                  <c:v>2020</c:v>
                </c:pt>
                <c:pt idx="6">
                  <c:v>2021</c:v>
                </c:pt>
                <c:pt idx="7">
                  <c:v>2022</c:v>
                </c:pt>
                <c:pt idx="8">
                  <c:v>2023</c:v>
                </c:pt>
                <c:pt idx="9">
                  <c:v>2024</c:v>
                </c:pt>
                <c:pt idx="10">
                  <c:v>2025 3rd Q</c:v>
                </c:pt>
              </c:strCache>
            </c:strRef>
          </c:cat>
          <c:val>
            <c:numRef>
              <c:f>Sheet3!$C$36:$C$46</c:f>
              <c:numCache>
                <c:formatCode>#,##0</c:formatCode>
                <c:ptCount val="11"/>
                <c:pt idx="0">
                  <c:v>1218397</c:v>
                </c:pt>
                <c:pt idx="1">
                  <c:v>1237004</c:v>
                </c:pt>
                <c:pt idx="2">
                  <c:v>1249715</c:v>
                </c:pt>
                <c:pt idx="3">
                  <c:v>1257913</c:v>
                </c:pt>
                <c:pt idx="4">
                  <c:v>1262927</c:v>
                </c:pt>
                <c:pt idx="5">
                  <c:v>1265754</c:v>
                </c:pt>
                <c:pt idx="6">
                  <c:v>1271642</c:v>
                </c:pt>
                <c:pt idx="7">
                  <c:v>1234397</c:v>
                </c:pt>
                <c:pt idx="8">
                  <c:v>1257884</c:v>
                </c:pt>
                <c:pt idx="9">
                  <c:v>1287739</c:v>
                </c:pt>
                <c:pt idx="10">
                  <c:v>1306533</c:v>
                </c:pt>
              </c:numCache>
            </c:numRef>
          </c:val>
          <c:smooth val="0"/>
          <c:extLst>
            <c:ext xmlns:c16="http://schemas.microsoft.com/office/drawing/2014/chart" uri="{C3380CC4-5D6E-409C-BE32-E72D297353CC}">
              <c16:uniqueId val="{00000001-9859-4ED1-AE81-A9300BED7803}"/>
            </c:ext>
          </c:extLst>
        </c:ser>
        <c:dLbls>
          <c:showLegendKey val="0"/>
          <c:showVal val="0"/>
          <c:showCatName val="0"/>
          <c:showSerName val="0"/>
          <c:showPercent val="0"/>
          <c:showBubbleSize val="0"/>
        </c:dLbls>
        <c:smooth val="0"/>
        <c:axId val="1702378671"/>
        <c:axId val="1702384911"/>
      </c:lineChart>
      <c:catAx>
        <c:axId val="1702378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02384911"/>
        <c:crosses val="autoZero"/>
        <c:auto val="1"/>
        <c:lblAlgn val="ctr"/>
        <c:lblOffset val="100"/>
        <c:noMultiLvlLbl val="0"/>
      </c:catAx>
      <c:valAx>
        <c:axId val="170238491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02378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'Bapt &amp; POF 2016-2020'!$B$868</c:f>
              <c:strCache>
                <c:ptCount val="1"/>
                <c:pt idx="0">
                  <c:v>Baptisms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'Bapt &amp; POF 2016-2020'!$A$869:$A$879</c:f>
              <c:strCache>
                <c:ptCount val="11"/>
                <c:pt idx="0">
                  <c:v>2015</c:v>
                </c:pt>
                <c:pt idx="1">
                  <c:v>2016</c:v>
                </c:pt>
                <c:pt idx="2">
                  <c:v>2017</c:v>
                </c:pt>
                <c:pt idx="3">
                  <c:v>2018</c:v>
                </c:pt>
                <c:pt idx="4">
                  <c:v>2019</c:v>
                </c:pt>
                <c:pt idx="5">
                  <c:v>2020</c:v>
                </c:pt>
                <c:pt idx="6">
                  <c:v>2021</c:v>
                </c:pt>
                <c:pt idx="7">
                  <c:v>2022</c:v>
                </c:pt>
                <c:pt idx="8">
                  <c:v>2023</c:v>
                </c:pt>
                <c:pt idx="9">
                  <c:v>2024</c:v>
                </c:pt>
                <c:pt idx="10">
                  <c:v>2025 3rd Q</c:v>
                </c:pt>
              </c:strCache>
            </c:strRef>
          </c:cat>
          <c:val>
            <c:numRef>
              <c:f>'Bapt &amp; POF 2016-2020'!$B$869:$B$879</c:f>
              <c:numCache>
                <c:formatCode>General</c:formatCode>
                <c:ptCount val="11"/>
                <c:pt idx="0">
                  <c:v>30832</c:v>
                </c:pt>
                <c:pt idx="1">
                  <c:v>29749</c:v>
                </c:pt>
                <c:pt idx="2">
                  <c:v>29633</c:v>
                </c:pt>
                <c:pt idx="3">
                  <c:v>26999</c:v>
                </c:pt>
                <c:pt idx="4">
                  <c:v>28011</c:v>
                </c:pt>
                <c:pt idx="5">
                  <c:v>13838</c:v>
                </c:pt>
                <c:pt idx="6">
                  <c:v>20266</c:v>
                </c:pt>
                <c:pt idx="7">
                  <c:v>23869</c:v>
                </c:pt>
                <c:pt idx="8">
                  <c:v>30620</c:v>
                </c:pt>
                <c:pt idx="9">
                  <c:v>33168</c:v>
                </c:pt>
                <c:pt idx="10">
                  <c:v>23358</c:v>
                </c:pt>
              </c:numCache>
            </c:numRef>
          </c:val>
          <c:extLst>
            <c:ext xmlns:c16="http://schemas.microsoft.com/office/drawing/2014/chart" uri="{C3380CC4-5D6E-409C-BE32-E72D297353CC}">
              <c16:uniqueId val="{00000000-55BE-46BD-A948-7D5A8891E081}"/>
            </c:ext>
          </c:extLst>
        </c:ser>
        <c:dLbls>
          <c:dLblPos val="inEnd"/>
          <c:showLegendKey val="0"/>
          <c:showVal val="1"/>
          <c:showCatName val="0"/>
          <c:showSerName val="0"/>
          <c:showPercent val="0"/>
          <c:showBubbleSize val="0"/>
        </c:dLbls>
        <c:gapWidth val="100"/>
        <c:overlap val="-24"/>
        <c:axId val="1702384431"/>
        <c:axId val="1702372431"/>
      </c:barChart>
      <c:catAx>
        <c:axId val="170238443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702372431"/>
        <c:crosses val="autoZero"/>
        <c:auto val="1"/>
        <c:lblAlgn val="ctr"/>
        <c:lblOffset val="100"/>
        <c:noMultiLvlLbl val="0"/>
      </c:catAx>
      <c:valAx>
        <c:axId val="17023724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7023844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41843216"/>
        <c:axId val="41863376"/>
      </c:barChart>
      <c:catAx>
        <c:axId val="4184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1863376"/>
        <c:crosses val="autoZero"/>
        <c:auto val="1"/>
        <c:lblAlgn val="ctr"/>
        <c:lblOffset val="100"/>
        <c:noMultiLvlLbl val="0"/>
      </c:catAx>
      <c:valAx>
        <c:axId val="41863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1843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'Bapt &amp; POF 2016-2020'!$B$885</c:f>
              <c:strCache>
                <c:ptCount val="1"/>
                <c:pt idx="0">
                  <c:v>Prof of Faith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'Bapt &amp; POF 2016-2020'!$A$886:$A$896</c:f>
              <c:strCache>
                <c:ptCount val="11"/>
                <c:pt idx="0">
                  <c:v>2015</c:v>
                </c:pt>
                <c:pt idx="1">
                  <c:v>2016</c:v>
                </c:pt>
                <c:pt idx="2">
                  <c:v>2017</c:v>
                </c:pt>
                <c:pt idx="3">
                  <c:v>2018</c:v>
                </c:pt>
                <c:pt idx="4">
                  <c:v>2019</c:v>
                </c:pt>
                <c:pt idx="5">
                  <c:v>2020</c:v>
                </c:pt>
                <c:pt idx="6">
                  <c:v>2021</c:v>
                </c:pt>
                <c:pt idx="7">
                  <c:v>2022</c:v>
                </c:pt>
                <c:pt idx="8">
                  <c:v>2023</c:v>
                </c:pt>
                <c:pt idx="9">
                  <c:v>2024</c:v>
                </c:pt>
                <c:pt idx="10">
                  <c:v>2025 3rd Q</c:v>
                </c:pt>
              </c:strCache>
            </c:strRef>
          </c:cat>
          <c:val>
            <c:numRef>
              <c:f>'Bapt &amp; POF 2016-2020'!$B$886:$B$896</c:f>
              <c:numCache>
                <c:formatCode>#,##0</c:formatCode>
                <c:ptCount val="11"/>
                <c:pt idx="0">
                  <c:v>5997</c:v>
                </c:pt>
                <c:pt idx="1">
                  <c:v>6477</c:v>
                </c:pt>
                <c:pt idx="2">
                  <c:v>6545</c:v>
                </c:pt>
                <c:pt idx="3">
                  <c:v>6178</c:v>
                </c:pt>
                <c:pt idx="4">
                  <c:v>6372</c:v>
                </c:pt>
                <c:pt idx="5">
                  <c:v>3576</c:v>
                </c:pt>
                <c:pt idx="6">
                  <c:v>4885</c:v>
                </c:pt>
                <c:pt idx="7">
                  <c:v>6155</c:v>
                </c:pt>
                <c:pt idx="8">
                  <c:v>8048</c:v>
                </c:pt>
                <c:pt idx="9">
                  <c:v>9241</c:v>
                </c:pt>
                <c:pt idx="10">
                  <c:v>5600</c:v>
                </c:pt>
              </c:numCache>
            </c:numRef>
          </c:val>
          <c:extLst>
            <c:ext xmlns:c16="http://schemas.microsoft.com/office/drawing/2014/chart" uri="{C3380CC4-5D6E-409C-BE32-E72D297353CC}">
              <c16:uniqueId val="{00000000-91BD-40BB-805A-35148E23989B}"/>
            </c:ext>
          </c:extLst>
        </c:ser>
        <c:dLbls>
          <c:showLegendKey val="0"/>
          <c:showVal val="0"/>
          <c:showCatName val="0"/>
          <c:showSerName val="0"/>
          <c:showPercent val="0"/>
          <c:showBubbleSize val="0"/>
        </c:dLbls>
        <c:gapWidth val="100"/>
        <c:overlap val="-24"/>
        <c:axId val="41843216"/>
        <c:axId val="41863376"/>
      </c:barChart>
      <c:catAx>
        <c:axId val="418432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1863376"/>
        <c:crosses val="autoZero"/>
        <c:auto val="1"/>
        <c:lblAlgn val="ctr"/>
        <c:lblOffset val="100"/>
        <c:noMultiLvlLbl val="0"/>
      </c:catAx>
      <c:valAx>
        <c:axId val="41863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1843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3600" b="1" dirty="0">
                <a:solidFill>
                  <a:schemeClr val="bg1"/>
                </a:solidFill>
              </a:rPr>
              <a:t>Baptisms/Prof of Faith/Transfers</a:t>
            </a:r>
            <a:r>
              <a:rPr lang="en-US" sz="3600" b="1" baseline="0" dirty="0">
                <a:solidFill>
                  <a:schemeClr val="bg1"/>
                </a:solidFill>
              </a:rPr>
              <a:t> In</a:t>
            </a:r>
          </a:p>
          <a:p>
            <a:pPr>
              <a:defRPr>
                <a:solidFill>
                  <a:schemeClr val="bg1"/>
                </a:solidFill>
              </a:defRPr>
            </a:pPr>
            <a:r>
              <a:rPr lang="en-US" sz="3600" b="1" baseline="0" dirty="0">
                <a:solidFill>
                  <a:schemeClr val="bg1"/>
                </a:solidFill>
              </a:rPr>
              <a:t>2015-2025</a:t>
            </a:r>
            <a:endParaRPr lang="en-US" sz="3600" b="1" dirty="0">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areaChart>
        <c:grouping val="stacked"/>
        <c:varyColors val="0"/>
        <c:ser>
          <c:idx val="0"/>
          <c:order val="0"/>
          <c:tx>
            <c:strRef>
              <c:f>'Bapt &amp; POF 2016-2020'!$B$755</c:f>
              <c:strCache>
                <c:ptCount val="1"/>
                <c:pt idx="0">
                  <c:v>Baptisms </c:v>
                </c:pt>
              </c:strCache>
            </c:strRef>
          </c:tx>
          <c:spPr>
            <a:solidFill>
              <a:schemeClr val="accent1"/>
            </a:solidFill>
            <a:ln>
              <a:noFill/>
            </a:ln>
            <a:effectLst/>
          </c:spPr>
          <c:cat>
            <c:strRef>
              <c:f>'Bapt &amp; POF 2016-2020'!$A$756:$A$766</c:f>
              <c:strCache>
                <c:ptCount val="11"/>
                <c:pt idx="0">
                  <c:v>2015</c:v>
                </c:pt>
                <c:pt idx="1">
                  <c:v>2016</c:v>
                </c:pt>
                <c:pt idx="2">
                  <c:v>2017</c:v>
                </c:pt>
                <c:pt idx="3">
                  <c:v>2018</c:v>
                </c:pt>
                <c:pt idx="4">
                  <c:v>2019</c:v>
                </c:pt>
                <c:pt idx="5">
                  <c:v>2020</c:v>
                </c:pt>
                <c:pt idx="6">
                  <c:v>2021</c:v>
                </c:pt>
                <c:pt idx="7">
                  <c:v>2022</c:v>
                </c:pt>
                <c:pt idx="8">
                  <c:v>2023</c:v>
                </c:pt>
                <c:pt idx="9">
                  <c:v>2024</c:v>
                </c:pt>
                <c:pt idx="10">
                  <c:v>2025 3rd Q</c:v>
                </c:pt>
              </c:strCache>
            </c:strRef>
          </c:cat>
          <c:val>
            <c:numRef>
              <c:f>'Bapt &amp; POF 2016-2020'!$B$756:$B$766</c:f>
              <c:numCache>
                <c:formatCode>General</c:formatCode>
                <c:ptCount val="11"/>
                <c:pt idx="0">
                  <c:v>30832</c:v>
                </c:pt>
                <c:pt idx="1">
                  <c:v>29749</c:v>
                </c:pt>
                <c:pt idx="2">
                  <c:v>29633</c:v>
                </c:pt>
                <c:pt idx="3">
                  <c:v>26999</c:v>
                </c:pt>
                <c:pt idx="4">
                  <c:v>28011</c:v>
                </c:pt>
                <c:pt idx="5">
                  <c:v>13838</c:v>
                </c:pt>
                <c:pt idx="6">
                  <c:v>20266</c:v>
                </c:pt>
                <c:pt idx="7">
                  <c:v>23869</c:v>
                </c:pt>
                <c:pt idx="8">
                  <c:v>30620</c:v>
                </c:pt>
                <c:pt idx="9">
                  <c:v>33168</c:v>
                </c:pt>
                <c:pt idx="10">
                  <c:v>23358</c:v>
                </c:pt>
              </c:numCache>
            </c:numRef>
          </c:val>
          <c:extLst>
            <c:ext xmlns:c16="http://schemas.microsoft.com/office/drawing/2014/chart" uri="{C3380CC4-5D6E-409C-BE32-E72D297353CC}">
              <c16:uniqueId val="{00000000-A9F3-47A1-ADFD-735279F533C1}"/>
            </c:ext>
          </c:extLst>
        </c:ser>
        <c:ser>
          <c:idx val="1"/>
          <c:order val="1"/>
          <c:tx>
            <c:strRef>
              <c:f>'Bapt &amp; POF 2016-2020'!$C$755</c:f>
              <c:strCache>
                <c:ptCount val="1"/>
                <c:pt idx="0">
                  <c:v>Prof of Faith </c:v>
                </c:pt>
              </c:strCache>
            </c:strRef>
          </c:tx>
          <c:spPr>
            <a:solidFill>
              <a:schemeClr val="accent3"/>
            </a:solidFill>
            <a:ln>
              <a:noFill/>
            </a:ln>
            <a:effectLst/>
          </c:spPr>
          <c:cat>
            <c:strRef>
              <c:f>'Bapt &amp; POF 2016-2020'!$A$756:$A$766</c:f>
              <c:strCache>
                <c:ptCount val="11"/>
                <c:pt idx="0">
                  <c:v>2015</c:v>
                </c:pt>
                <c:pt idx="1">
                  <c:v>2016</c:v>
                </c:pt>
                <c:pt idx="2">
                  <c:v>2017</c:v>
                </c:pt>
                <c:pt idx="3">
                  <c:v>2018</c:v>
                </c:pt>
                <c:pt idx="4">
                  <c:v>2019</c:v>
                </c:pt>
                <c:pt idx="5">
                  <c:v>2020</c:v>
                </c:pt>
                <c:pt idx="6">
                  <c:v>2021</c:v>
                </c:pt>
                <c:pt idx="7">
                  <c:v>2022</c:v>
                </c:pt>
                <c:pt idx="8">
                  <c:v>2023</c:v>
                </c:pt>
                <c:pt idx="9">
                  <c:v>2024</c:v>
                </c:pt>
                <c:pt idx="10">
                  <c:v>2025 3rd Q</c:v>
                </c:pt>
              </c:strCache>
            </c:strRef>
          </c:cat>
          <c:val>
            <c:numRef>
              <c:f>'Bapt &amp; POF 2016-2020'!$C$756:$C$766</c:f>
              <c:numCache>
                <c:formatCode>#,##0</c:formatCode>
                <c:ptCount val="11"/>
                <c:pt idx="0">
                  <c:v>5997</c:v>
                </c:pt>
                <c:pt idx="1">
                  <c:v>6477</c:v>
                </c:pt>
                <c:pt idx="2">
                  <c:v>6545</c:v>
                </c:pt>
                <c:pt idx="3">
                  <c:v>6178</c:v>
                </c:pt>
                <c:pt idx="4">
                  <c:v>6372</c:v>
                </c:pt>
                <c:pt idx="5">
                  <c:v>3576</c:v>
                </c:pt>
                <c:pt idx="6">
                  <c:v>4885</c:v>
                </c:pt>
                <c:pt idx="7">
                  <c:v>6155</c:v>
                </c:pt>
                <c:pt idx="8">
                  <c:v>8048</c:v>
                </c:pt>
                <c:pt idx="9">
                  <c:v>9241</c:v>
                </c:pt>
                <c:pt idx="10">
                  <c:v>5600</c:v>
                </c:pt>
              </c:numCache>
            </c:numRef>
          </c:val>
          <c:extLst>
            <c:ext xmlns:c16="http://schemas.microsoft.com/office/drawing/2014/chart" uri="{C3380CC4-5D6E-409C-BE32-E72D297353CC}">
              <c16:uniqueId val="{00000001-A9F3-47A1-ADFD-735279F533C1}"/>
            </c:ext>
          </c:extLst>
        </c:ser>
        <c:ser>
          <c:idx val="2"/>
          <c:order val="2"/>
          <c:tx>
            <c:strRef>
              <c:f>'Bapt &amp; POF 2016-2020'!$D$755</c:f>
              <c:strCache>
                <c:ptCount val="1"/>
                <c:pt idx="0">
                  <c:v>Transfers In</c:v>
                </c:pt>
              </c:strCache>
            </c:strRef>
          </c:tx>
          <c:spPr>
            <a:solidFill>
              <a:schemeClr val="accent5"/>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'Bapt &amp; POF 2016-2020'!$A$756:$A$766</c:f>
              <c:strCache>
                <c:ptCount val="11"/>
                <c:pt idx="0">
                  <c:v>2015</c:v>
                </c:pt>
                <c:pt idx="1">
                  <c:v>2016</c:v>
                </c:pt>
                <c:pt idx="2">
                  <c:v>2017</c:v>
                </c:pt>
                <c:pt idx="3">
                  <c:v>2018</c:v>
                </c:pt>
                <c:pt idx="4">
                  <c:v>2019</c:v>
                </c:pt>
                <c:pt idx="5">
                  <c:v>2020</c:v>
                </c:pt>
                <c:pt idx="6">
                  <c:v>2021</c:v>
                </c:pt>
                <c:pt idx="7">
                  <c:v>2022</c:v>
                </c:pt>
                <c:pt idx="8">
                  <c:v>2023</c:v>
                </c:pt>
                <c:pt idx="9">
                  <c:v>2024</c:v>
                </c:pt>
                <c:pt idx="10">
                  <c:v>2025 3rd Q</c:v>
                </c:pt>
              </c:strCache>
            </c:strRef>
          </c:cat>
          <c:val>
            <c:numRef>
              <c:f>'Bapt &amp; POF 2016-2020'!$D$756:$D$766</c:f>
              <c:numCache>
                <c:formatCode>General</c:formatCode>
                <c:ptCount val="11"/>
                <c:pt idx="0">
                  <c:v>31928</c:v>
                </c:pt>
                <c:pt idx="1">
                  <c:v>29443</c:v>
                </c:pt>
                <c:pt idx="2">
                  <c:v>29558</c:v>
                </c:pt>
                <c:pt idx="3">
                  <c:v>31858</c:v>
                </c:pt>
                <c:pt idx="4">
                  <c:v>28918</c:v>
                </c:pt>
                <c:pt idx="5">
                  <c:v>19671</c:v>
                </c:pt>
                <c:pt idx="6">
                  <c:v>22817</c:v>
                </c:pt>
                <c:pt idx="7">
                  <c:v>28604</c:v>
                </c:pt>
                <c:pt idx="8">
                  <c:v>32681</c:v>
                </c:pt>
                <c:pt idx="9">
                  <c:v>31971</c:v>
                </c:pt>
                <c:pt idx="10">
                  <c:v>21109</c:v>
                </c:pt>
              </c:numCache>
            </c:numRef>
          </c:val>
          <c:extLst>
            <c:ext xmlns:c16="http://schemas.microsoft.com/office/drawing/2014/chart" uri="{C3380CC4-5D6E-409C-BE32-E72D297353CC}">
              <c16:uniqueId val="{00000002-A9F3-47A1-ADFD-735279F533C1}"/>
            </c:ext>
          </c:extLst>
        </c:ser>
        <c:dLbls>
          <c:showLegendKey val="0"/>
          <c:showVal val="0"/>
          <c:showCatName val="0"/>
          <c:showSerName val="0"/>
          <c:showPercent val="0"/>
          <c:showBubbleSize val="0"/>
        </c:dLbls>
        <c:axId val="41991056"/>
        <c:axId val="41980016"/>
      </c:areaChart>
      <c:catAx>
        <c:axId val="41991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41980016"/>
        <c:crosses val="autoZero"/>
        <c:auto val="1"/>
        <c:lblAlgn val="ctr"/>
        <c:lblOffset val="100"/>
        <c:noMultiLvlLbl val="0"/>
      </c:catAx>
      <c:valAx>
        <c:axId val="41980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41991056"/>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legendEntry>
      <c:legendEntry>
        <c:idx val="1"/>
        <c:txPr>
          <a:bodyPr rot="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legendEntry>
      <c:legendEntry>
        <c:idx val="2"/>
        <c:txPr>
          <a:bodyPr rot="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297433645090361E-2"/>
          <c:y val="3.4867140126479471E-2"/>
          <c:w val="0.89532655269335404"/>
          <c:h val="0.70132860789587037"/>
        </c:manualLayout>
      </c:layout>
      <c:barChart>
        <c:barDir val="col"/>
        <c:grouping val="clustered"/>
        <c:varyColors val="0"/>
        <c:ser>
          <c:idx val="0"/>
          <c:order val="0"/>
          <c:tx>
            <c:strRef>
              <c:f>'Bapt. &amp; POF &amp;Transf 2010-2015'!$B$566</c:f>
              <c:strCache>
                <c:ptCount val="1"/>
                <c:pt idx="0">
                  <c:v>In</c:v>
                </c:pt>
              </c:strCache>
            </c:strRef>
          </c:tx>
          <c:spPr>
            <a:solidFill>
              <a:schemeClr val="accent1"/>
            </a:solidFill>
            <a:ln>
              <a:noFill/>
            </a:ln>
            <a:effectLst/>
            <a:scene3d>
              <a:camera prst="orthographicFront"/>
              <a:lightRig rig="threePt" dir="t"/>
            </a:scene3d>
            <a:sp3d>
              <a:bevelT/>
            </a:sp3d>
          </c:spPr>
          <c:invertIfNegative val="0"/>
          <c:cat>
            <c:strRef>
              <c:f>'Bapt. &amp; POF &amp;Transf 2010-2015'!$A$567:$A$577</c:f>
              <c:strCache>
                <c:ptCount val="11"/>
                <c:pt idx="0">
                  <c:v>2015</c:v>
                </c:pt>
                <c:pt idx="1">
                  <c:v>2016</c:v>
                </c:pt>
                <c:pt idx="2">
                  <c:v>2017</c:v>
                </c:pt>
                <c:pt idx="3">
                  <c:v>2018</c:v>
                </c:pt>
                <c:pt idx="4">
                  <c:v>2019</c:v>
                </c:pt>
                <c:pt idx="5">
                  <c:v>2020</c:v>
                </c:pt>
                <c:pt idx="6">
                  <c:v>2021</c:v>
                </c:pt>
                <c:pt idx="7">
                  <c:v>2022</c:v>
                </c:pt>
                <c:pt idx="8">
                  <c:v>2023</c:v>
                </c:pt>
                <c:pt idx="9">
                  <c:v>2024</c:v>
                </c:pt>
                <c:pt idx="10">
                  <c:v>2025 3rd Q</c:v>
                </c:pt>
              </c:strCache>
            </c:strRef>
          </c:cat>
          <c:val>
            <c:numRef>
              <c:f>'Bapt. &amp; POF &amp;Transf 2010-2015'!$B$567:$B$577</c:f>
              <c:numCache>
                <c:formatCode>General</c:formatCode>
                <c:ptCount val="11"/>
                <c:pt idx="0">
                  <c:v>31868</c:v>
                </c:pt>
                <c:pt idx="1">
                  <c:v>29443</c:v>
                </c:pt>
                <c:pt idx="2">
                  <c:v>29628</c:v>
                </c:pt>
                <c:pt idx="3">
                  <c:v>31872</c:v>
                </c:pt>
                <c:pt idx="4">
                  <c:v>28918</c:v>
                </c:pt>
                <c:pt idx="5">
                  <c:v>19671</c:v>
                </c:pt>
                <c:pt idx="6">
                  <c:v>22817</c:v>
                </c:pt>
                <c:pt idx="7">
                  <c:v>28604</c:v>
                </c:pt>
                <c:pt idx="8">
                  <c:v>32681</c:v>
                </c:pt>
                <c:pt idx="9">
                  <c:v>31971</c:v>
                </c:pt>
                <c:pt idx="10">
                  <c:v>21073</c:v>
                </c:pt>
              </c:numCache>
            </c:numRef>
          </c:val>
          <c:extLst>
            <c:ext xmlns:c16="http://schemas.microsoft.com/office/drawing/2014/chart" uri="{C3380CC4-5D6E-409C-BE32-E72D297353CC}">
              <c16:uniqueId val="{00000000-BE4D-4E60-95E2-133B7FA49B24}"/>
            </c:ext>
          </c:extLst>
        </c:ser>
        <c:ser>
          <c:idx val="1"/>
          <c:order val="1"/>
          <c:tx>
            <c:strRef>
              <c:f>'Bapt. &amp; POF &amp;Transf 2010-2015'!$C$566</c:f>
              <c:strCache>
                <c:ptCount val="1"/>
                <c:pt idx="0">
                  <c:v>Out</c:v>
                </c:pt>
              </c:strCache>
            </c:strRef>
          </c:tx>
          <c:spPr>
            <a:solidFill>
              <a:schemeClr val="accent5">
                <a:lumMod val="40000"/>
                <a:lumOff val="60000"/>
              </a:schemeClr>
            </a:solidFill>
            <a:ln>
              <a:noFill/>
            </a:ln>
            <a:effectLst/>
            <a:scene3d>
              <a:camera prst="orthographicFront"/>
              <a:lightRig rig="threePt" dir="t"/>
            </a:scene3d>
            <a:sp3d>
              <a:bevelT/>
            </a:sp3d>
          </c:spPr>
          <c:invertIfNegative val="0"/>
          <c:cat>
            <c:strRef>
              <c:f>'Bapt. &amp; POF &amp;Transf 2010-2015'!$A$567:$A$577</c:f>
              <c:strCache>
                <c:ptCount val="11"/>
                <c:pt idx="0">
                  <c:v>2015</c:v>
                </c:pt>
                <c:pt idx="1">
                  <c:v>2016</c:v>
                </c:pt>
                <c:pt idx="2">
                  <c:v>2017</c:v>
                </c:pt>
                <c:pt idx="3">
                  <c:v>2018</c:v>
                </c:pt>
                <c:pt idx="4">
                  <c:v>2019</c:v>
                </c:pt>
                <c:pt idx="5">
                  <c:v>2020</c:v>
                </c:pt>
                <c:pt idx="6">
                  <c:v>2021</c:v>
                </c:pt>
                <c:pt idx="7">
                  <c:v>2022</c:v>
                </c:pt>
                <c:pt idx="8">
                  <c:v>2023</c:v>
                </c:pt>
                <c:pt idx="9">
                  <c:v>2024</c:v>
                </c:pt>
                <c:pt idx="10">
                  <c:v>2025 3rd Q</c:v>
                </c:pt>
              </c:strCache>
            </c:strRef>
          </c:cat>
          <c:val>
            <c:numRef>
              <c:f>'Bapt. &amp; POF &amp;Transf 2010-2015'!$C$567:$C$577</c:f>
              <c:numCache>
                <c:formatCode>General</c:formatCode>
                <c:ptCount val="11"/>
                <c:pt idx="0">
                  <c:v>30010</c:v>
                </c:pt>
                <c:pt idx="1">
                  <c:v>27731</c:v>
                </c:pt>
                <c:pt idx="2">
                  <c:v>28033</c:v>
                </c:pt>
                <c:pt idx="3">
                  <c:v>30292</c:v>
                </c:pt>
                <c:pt idx="4">
                  <c:v>27411</c:v>
                </c:pt>
                <c:pt idx="5">
                  <c:v>18781</c:v>
                </c:pt>
                <c:pt idx="6">
                  <c:v>21965</c:v>
                </c:pt>
                <c:pt idx="7">
                  <c:v>27344</c:v>
                </c:pt>
                <c:pt idx="8">
                  <c:v>30438</c:v>
                </c:pt>
                <c:pt idx="9">
                  <c:v>29132</c:v>
                </c:pt>
                <c:pt idx="10">
                  <c:v>19316</c:v>
                </c:pt>
              </c:numCache>
            </c:numRef>
          </c:val>
          <c:extLst>
            <c:ext xmlns:c16="http://schemas.microsoft.com/office/drawing/2014/chart" uri="{C3380CC4-5D6E-409C-BE32-E72D297353CC}">
              <c16:uniqueId val="{00000001-BE4D-4E60-95E2-133B7FA49B24}"/>
            </c:ext>
          </c:extLst>
        </c:ser>
        <c:dLbls>
          <c:showLegendKey val="0"/>
          <c:showVal val="0"/>
          <c:showCatName val="0"/>
          <c:showSerName val="0"/>
          <c:showPercent val="0"/>
          <c:showBubbleSize val="0"/>
        </c:dLbls>
        <c:gapWidth val="150"/>
        <c:axId val="60664256"/>
        <c:axId val="60663296"/>
      </c:barChart>
      <c:catAx>
        <c:axId val="6066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60663296"/>
        <c:crosses val="autoZero"/>
        <c:auto val="1"/>
        <c:lblAlgn val="ctr"/>
        <c:lblOffset val="100"/>
        <c:noMultiLvlLbl val="0"/>
      </c:catAx>
      <c:valAx>
        <c:axId val="60663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60664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DCE4-497A-A0D1-3B845D5BD2A5}"/>
              </c:ext>
            </c:extLst>
          </c:dPt>
          <c:dPt>
            <c:idx val="1"/>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3-DCE4-497A-A0D1-3B845D5BD2A5}"/>
              </c:ext>
            </c:extLst>
          </c:dPt>
          <c:dPt>
            <c:idx val="2"/>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5-DCE4-497A-A0D1-3B845D5BD2A5}"/>
              </c:ext>
            </c:extLst>
          </c:dPt>
          <c:dLbls>
            <c:spPr>
              <a:solidFill>
                <a:srgbClr val="70AD47">
                  <a:lumMod val="75000"/>
                </a:srgbClr>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'Gender 2023'!$A$101:$C$101</c:f>
              <c:strCache>
                <c:ptCount val="3"/>
                <c:pt idx="0">
                  <c:v>Male</c:v>
                </c:pt>
                <c:pt idx="1">
                  <c:v>Female</c:v>
                </c:pt>
                <c:pt idx="2">
                  <c:v>Unstated</c:v>
                </c:pt>
              </c:strCache>
            </c:strRef>
          </c:cat>
          <c:val>
            <c:numRef>
              <c:f>'Gender 2023'!$A$102:$C$102</c:f>
              <c:numCache>
                <c:formatCode>General</c:formatCode>
                <c:ptCount val="3"/>
                <c:pt idx="0">
                  <c:v>512908</c:v>
                </c:pt>
                <c:pt idx="1">
                  <c:v>665525</c:v>
                </c:pt>
                <c:pt idx="2">
                  <c:v>80758</c:v>
                </c:pt>
              </c:numCache>
            </c:numRef>
          </c:val>
          <c:extLst>
            <c:ext xmlns:c16="http://schemas.microsoft.com/office/drawing/2014/chart" uri="{C3380CC4-5D6E-409C-BE32-E72D297353CC}">
              <c16:uniqueId val="{00000006-DCE4-497A-A0D1-3B845D5BD2A5}"/>
            </c:ext>
          </c:extLst>
        </c:ser>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8">
  <a:schemeClr val="accent5"/>
</cs:colorStyle>
</file>

<file path=ppt/charts/colors15.xml><?xml version="1.0" encoding="utf-8"?>
<cs:colorStyle xmlns:cs="http://schemas.microsoft.com/office/drawing/2012/chartStyle" xmlns:a="http://schemas.openxmlformats.org/drawingml/2006/main" meth="withinLinear" id="18">
  <a:schemeClr val="accent5"/>
</cs:colorStyle>
</file>

<file path=ppt/charts/colors1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0.15587</cdr:x>
      <cdr:y>0.05906</cdr:y>
    </cdr:from>
    <cdr:to>
      <cdr:x>0.26835</cdr:x>
      <cdr:y>0.12856</cdr:y>
    </cdr:to>
    <cdr:sp macro="" textlink="">
      <cdr:nvSpPr>
        <cdr:cNvPr id="2" name="Oval 1">
          <a:extLst xmlns:a="http://schemas.openxmlformats.org/drawingml/2006/main">
            <a:ext uri="{FF2B5EF4-FFF2-40B4-BE49-F238E27FC236}">
              <a16:creationId xmlns:a16="http://schemas.microsoft.com/office/drawing/2014/main" id="{567253B9-55F8-1946-723B-7453FE714D12}"/>
            </a:ext>
          </a:extLst>
        </cdr:cNvPr>
        <cdr:cNvSpPr/>
      </cdr:nvSpPr>
      <cdr:spPr>
        <a:xfrm xmlns:a="http://schemas.openxmlformats.org/drawingml/2006/main">
          <a:off x="1554374" y="322376"/>
          <a:ext cx="1121790" cy="379342"/>
        </a:xfrm>
        <a:prstGeom xmlns:a="http://schemas.openxmlformats.org/drawingml/2006/main" prst="ellipse">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800" kern="1200" dirty="0"/>
            <a:t>1,712</a:t>
          </a:r>
        </a:p>
      </cdr:txBody>
    </cdr:sp>
  </cdr:relSizeAnchor>
  <cdr:relSizeAnchor xmlns:cdr="http://schemas.openxmlformats.org/drawingml/2006/chartDrawing">
    <cdr:from>
      <cdr:x>0.23527</cdr:x>
      <cdr:y>0.00477</cdr:y>
    </cdr:from>
    <cdr:to>
      <cdr:x>0.34303</cdr:x>
      <cdr:y>0.07427</cdr:y>
    </cdr:to>
    <cdr:sp macro="" textlink="">
      <cdr:nvSpPr>
        <cdr:cNvPr id="3" name="Oval 2">
          <a:extLst xmlns:a="http://schemas.openxmlformats.org/drawingml/2006/main">
            <a:ext uri="{FF2B5EF4-FFF2-40B4-BE49-F238E27FC236}">
              <a16:creationId xmlns:a16="http://schemas.microsoft.com/office/drawing/2014/main" id="{FD95586B-5FCD-DAA8-98BD-755C777D74A3}"/>
            </a:ext>
          </a:extLst>
        </cdr:cNvPr>
        <cdr:cNvSpPr/>
      </cdr:nvSpPr>
      <cdr:spPr>
        <a:xfrm xmlns:a="http://schemas.openxmlformats.org/drawingml/2006/main">
          <a:off x="2346226" y="26010"/>
          <a:ext cx="1074656" cy="379342"/>
        </a:xfrm>
        <a:prstGeom xmlns:a="http://schemas.openxmlformats.org/drawingml/2006/main" prst="ellipse">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800" kern="1200" dirty="0"/>
            <a:t>1,595</a:t>
          </a:r>
        </a:p>
      </cdr:txBody>
    </cdr:sp>
  </cdr:relSizeAnchor>
  <cdr:relSizeAnchor xmlns:cdr="http://schemas.openxmlformats.org/drawingml/2006/chartDrawing">
    <cdr:from>
      <cdr:x>0.33206</cdr:x>
      <cdr:y>0.02031</cdr:y>
    </cdr:from>
    <cdr:to>
      <cdr:x>0.44454</cdr:x>
      <cdr:y>0.08981</cdr:y>
    </cdr:to>
    <cdr:sp macro="" textlink="">
      <cdr:nvSpPr>
        <cdr:cNvPr id="4" name="Oval 3">
          <a:extLst xmlns:a="http://schemas.openxmlformats.org/drawingml/2006/main">
            <a:ext uri="{FF2B5EF4-FFF2-40B4-BE49-F238E27FC236}">
              <a16:creationId xmlns:a16="http://schemas.microsoft.com/office/drawing/2014/main" id="{FD95586B-5FCD-DAA8-98BD-755C777D74A3}"/>
            </a:ext>
          </a:extLst>
        </cdr:cNvPr>
        <cdr:cNvSpPr/>
      </cdr:nvSpPr>
      <cdr:spPr>
        <a:xfrm xmlns:a="http://schemas.openxmlformats.org/drawingml/2006/main">
          <a:off x="3311425" y="110852"/>
          <a:ext cx="1121790" cy="379342"/>
        </a:xfrm>
        <a:prstGeom xmlns:a="http://schemas.openxmlformats.org/drawingml/2006/main" prst="ellipse">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800" kern="1200" dirty="0"/>
            <a:t>1,580</a:t>
          </a:r>
        </a:p>
      </cdr:txBody>
    </cdr:sp>
  </cdr:relSizeAnchor>
  <cdr:relSizeAnchor xmlns:cdr="http://schemas.openxmlformats.org/drawingml/2006/chartDrawing">
    <cdr:from>
      <cdr:x>0.42007</cdr:x>
      <cdr:y>0.07701</cdr:y>
    </cdr:from>
    <cdr:to>
      <cdr:x>0.53256</cdr:x>
      <cdr:y>0.14651</cdr:y>
    </cdr:to>
    <cdr:sp macro="" textlink="">
      <cdr:nvSpPr>
        <cdr:cNvPr id="5" name="Oval 4">
          <a:extLst xmlns:a="http://schemas.openxmlformats.org/drawingml/2006/main">
            <a:ext uri="{FF2B5EF4-FFF2-40B4-BE49-F238E27FC236}">
              <a16:creationId xmlns:a16="http://schemas.microsoft.com/office/drawing/2014/main" id="{FD95586B-5FCD-DAA8-98BD-755C777D74A3}"/>
            </a:ext>
          </a:extLst>
        </cdr:cNvPr>
        <cdr:cNvSpPr/>
      </cdr:nvSpPr>
      <cdr:spPr>
        <a:xfrm xmlns:a="http://schemas.openxmlformats.org/drawingml/2006/main">
          <a:off x="4189165" y="420310"/>
          <a:ext cx="1121790" cy="379342"/>
        </a:xfrm>
        <a:prstGeom xmlns:a="http://schemas.openxmlformats.org/drawingml/2006/main" prst="ellipse">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800" kern="1200" dirty="0"/>
            <a:t>1,507</a:t>
          </a:r>
        </a:p>
      </cdr:txBody>
    </cdr:sp>
  </cdr:relSizeAnchor>
  <cdr:relSizeAnchor xmlns:cdr="http://schemas.openxmlformats.org/drawingml/2006/chartDrawing">
    <cdr:from>
      <cdr:x>0.49144</cdr:x>
      <cdr:y>0.24108</cdr:y>
    </cdr:from>
    <cdr:to>
      <cdr:x>0.57462</cdr:x>
      <cdr:y>0.31058</cdr:y>
    </cdr:to>
    <cdr:sp macro="" textlink="">
      <cdr:nvSpPr>
        <cdr:cNvPr id="6" name="Oval 5">
          <a:extLst xmlns:a="http://schemas.openxmlformats.org/drawingml/2006/main">
            <a:ext uri="{FF2B5EF4-FFF2-40B4-BE49-F238E27FC236}">
              <a16:creationId xmlns:a16="http://schemas.microsoft.com/office/drawing/2014/main" id="{FD95586B-5FCD-DAA8-98BD-755C777D74A3}"/>
            </a:ext>
          </a:extLst>
        </cdr:cNvPr>
        <cdr:cNvSpPr/>
      </cdr:nvSpPr>
      <cdr:spPr>
        <a:xfrm xmlns:a="http://schemas.openxmlformats.org/drawingml/2006/main">
          <a:off x="4900889" y="1315857"/>
          <a:ext cx="829559" cy="379342"/>
        </a:xfrm>
        <a:prstGeom xmlns:a="http://schemas.openxmlformats.org/drawingml/2006/main" prst="ellipse">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800" kern="1200" dirty="0"/>
            <a:t>890</a:t>
          </a:r>
        </a:p>
      </cdr:txBody>
    </cdr:sp>
  </cdr:relSizeAnchor>
  <cdr:relSizeAnchor xmlns:cdr="http://schemas.openxmlformats.org/drawingml/2006/chartDrawing">
    <cdr:from>
      <cdr:x>0.58282</cdr:x>
      <cdr:y>0.17718</cdr:y>
    </cdr:from>
    <cdr:to>
      <cdr:x>0.66159</cdr:x>
      <cdr:y>0.24668</cdr:y>
    </cdr:to>
    <cdr:sp macro="" textlink="">
      <cdr:nvSpPr>
        <cdr:cNvPr id="7" name="Oval 6">
          <a:extLst xmlns:a="http://schemas.openxmlformats.org/drawingml/2006/main">
            <a:ext uri="{FF2B5EF4-FFF2-40B4-BE49-F238E27FC236}">
              <a16:creationId xmlns:a16="http://schemas.microsoft.com/office/drawing/2014/main" id="{FD95586B-5FCD-DAA8-98BD-755C777D74A3}"/>
            </a:ext>
          </a:extLst>
        </cdr:cNvPr>
        <cdr:cNvSpPr/>
      </cdr:nvSpPr>
      <cdr:spPr>
        <a:xfrm xmlns:a="http://schemas.openxmlformats.org/drawingml/2006/main">
          <a:off x="5812146" y="967064"/>
          <a:ext cx="785567" cy="379342"/>
        </a:xfrm>
        <a:prstGeom xmlns:a="http://schemas.openxmlformats.org/drawingml/2006/main" prst="ellipse">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800" kern="1200" dirty="0"/>
            <a:t>852</a:t>
          </a:r>
        </a:p>
      </cdr:txBody>
    </cdr:sp>
  </cdr:relSizeAnchor>
  <cdr:relSizeAnchor xmlns:cdr="http://schemas.openxmlformats.org/drawingml/2006/chartDrawing">
    <cdr:from>
      <cdr:x>0.63738</cdr:x>
      <cdr:y>0.0701</cdr:y>
    </cdr:from>
    <cdr:to>
      <cdr:x>0.74987</cdr:x>
      <cdr:y>0.1396</cdr:y>
    </cdr:to>
    <cdr:sp macro="" textlink="">
      <cdr:nvSpPr>
        <cdr:cNvPr id="8" name="Oval 7">
          <a:extLst xmlns:a="http://schemas.openxmlformats.org/drawingml/2006/main">
            <a:ext uri="{FF2B5EF4-FFF2-40B4-BE49-F238E27FC236}">
              <a16:creationId xmlns:a16="http://schemas.microsoft.com/office/drawing/2014/main" id="{FD95586B-5FCD-DAA8-98BD-755C777D74A3}"/>
            </a:ext>
          </a:extLst>
        </cdr:cNvPr>
        <cdr:cNvSpPr/>
      </cdr:nvSpPr>
      <cdr:spPr>
        <a:xfrm xmlns:a="http://schemas.openxmlformats.org/drawingml/2006/main">
          <a:off x="6356283" y="382603"/>
          <a:ext cx="1121790" cy="379342"/>
        </a:xfrm>
        <a:prstGeom xmlns:a="http://schemas.openxmlformats.org/drawingml/2006/main" prst="ellipse">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800" kern="1200" dirty="0"/>
            <a:t>1,260</a:t>
          </a:r>
        </a:p>
      </cdr:txBody>
    </cdr:sp>
  </cdr:relSizeAnchor>
  <cdr:relSizeAnchor xmlns:cdr="http://schemas.openxmlformats.org/drawingml/2006/chartDrawing">
    <cdr:from>
      <cdr:x>0.71264</cdr:x>
      <cdr:y>0</cdr:y>
    </cdr:from>
    <cdr:to>
      <cdr:x>0.82512</cdr:x>
      <cdr:y>0.0695</cdr:y>
    </cdr:to>
    <cdr:sp macro="" textlink="">
      <cdr:nvSpPr>
        <cdr:cNvPr id="9" name="Oval 8">
          <a:extLst xmlns:a="http://schemas.openxmlformats.org/drawingml/2006/main">
            <a:ext uri="{FF2B5EF4-FFF2-40B4-BE49-F238E27FC236}">
              <a16:creationId xmlns:a16="http://schemas.microsoft.com/office/drawing/2014/main" id="{FD95586B-5FCD-DAA8-98BD-755C777D74A3}"/>
            </a:ext>
          </a:extLst>
        </cdr:cNvPr>
        <cdr:cNvSpPr/>
      </cdr:nvSpPr>
      <cdr:spPr>
        <a:xfrm xmlns:a="http://schemas.openxmlformats.org/drawingml/2006/main">
          <a:off x="7106763" y="0"/>
          <a:ext cx="1121790" cy="379342"/>
        </a:xfrm>
        <a:prstGeom xmlns:a="http://schemas.openxmlformats.org/drawingml/2006/main" prst="ellipse">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800" kern="1200" dirty="0"/>
            <a:t>2,243</a:t>
          </a:r>
        </a:p>
      </cdr:txBody>
    </cdr:sp>
  </cdr:relSizeAnchor>
  <cdr:relSizeAnchor xmlns:cdr="http://schemas.openxmlformats.org/drawingml/2006/chartDrawing">
    <cdr:from>
      <cdr:x>0.82076</cdr:x>
      <cdr:y>0.01793</cdr:y>
    </cdr:from>
    <cdr:to>
      <cdr:x>0.93325</cdr:x>
      <cdr:y>0.08743</cdr:y>
    </cdr:to>
    <cdr:sp macro="" textlink="">
      <cdr:nvSpPr>
        <cdr:cNvPr id="10" name="Oval 9">
          <a:extLst xmlns:a="http://schemas.openxmlformats.org/drawingml/2006/main">
            <a:ext uri="{FF2B5EF4-FFF2-40B4-BE49-F238E27FC236}">
              <a16:creationId xmlns:a16="http://schemas.microsoft.com/office/drawing/2014/main" id="{FD95586B-5FCD-DAA8-98BD-755C777D74A3}"/>
            </a:ext>
          </a:extLst>
        </cdr:cNvPr>
        <cdr:cNvSpPr/>
      </cdr:nvSpPr>
      <cdr:spPr>
        <a:xfrm xmlns:a="http://schemas.openxmlformats.org/drawingml/2006/main">
          <a:off x="8185083" y="97847"/>
          <a:ext cx="1121790" cy="379342"/>
        </a:xfrm>
        <a:prstGeom xmlns:a="http://schemas.openxmlformats.org/drawingml/2006/main" prst="ellipse">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800" kern="1200" dirty="0"/>
            <a:t>2,839</a:t>
          </a:r>
        </a:p>
      </cdr:txBody>
    </cdr:sp>
  </cdr:relSizeAnchor>
  <cdr:relSizeAnchor xmlns:cdr="http://schemas.openxmlformats.org/drawingml/2006/chartDrawing">
    <cdr:from>
      <cdr:x>0.88751</cdr:x>
      <cdr:y>0.20827</cdr:y>
    </cdr:from>
    <cdr:to>
      <cdr:x>1</cdr:x>
      <cdr:y>0.27777</cdr:y>
    </cdr:to>
    <cdr:sp macro="" textlink="">
      <cdr:nvSpPr>
        <cdr:cNvPr id="11" name="Oval 10">
          <a:extLst xmlns:a="http://schemas.openxmlformats.org/drawingml/2006/main">
            <a:ext uri="{FF2B5EF4-FFF2-40B4-BE49-F238E27FC236}">
              <a16:creationId xmlns:a16="http://schemas.microsoft.com/office/drawing/2014/main" id="{FD95586B-5FCD-DAA8-98BD-755C777D74A3}"/>
            </a:ext>
          </a:extLst>
        </cdr:cNvPr>
        <cdr:cNvSpPr/>
      </cdr:nvSpPr>
      <cdr:spPr>
        <a:xfrm xmlns:a="http://schemas.openxmlformats.org/drawingml/2006/main">
          <a:off x="8850720" y="1136747"/>
          <a:ext cx="1121790" cy="379342"/>
        </a:xfrm>
        <a:prstGeom xmlns:a="http://schemas.openxmlformats.org/drawingml/2006/main" prst="ellipse">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800" kern="1200" dirty="0"/>
            <a:t>1,757</a:t>
          </a:r>
        </a:p>
      </cdr:txBody>
    </cdr:sp>
  </cdr:relSizeAnchor>
</c:userShapes>
</file>

<file path=ppt/drawings/drawing2.xml><?xml version="1.0" encoding="utf-8"?>
<c:userShapes xmlns:c="http://schemas.openxmlformats.org/drawingml/2006/chart">
  <cdr:relSizeAnchor xmlns:cdr="http://schemas.openxmlformats.org/drawingml/2006/chartDrawing">
    <cdr:from>
      <cdr:x>0.45348</cdr:x>
      <cdr:y>0.19133</cdr:y>
    </cdr:from>
    <cdr:to>
      <cdr:x>0.59457</cdr:x>
      <cdr:y>0.3245</cdr:y>
    </cdr:to>
    <cdr:sp macro="" textlink="">
      <cdr:nvSpPr>
        <cdr:cNvPr id="3" name="Callout: Down Arrow 2">
          <a:extLst xmlns:a="http://schemas.openxmlformats.org/drawingml/2006/main">
            <a:ext uri="{FF2B5EF4-FFF2-40B4-BE49-F238E27FC236}">
              <a16:creationId xmlns:a16="http://schemas.microsoft.com/office/drawing/2014/main" id="{2AA0F990-BE56-1E04-F809-B1C82CE5D092}"/>
            </a:ext>
          </a:extLst>
        </cdr:cNvPr>
        <cdr:cNvSpPr/>
      </cdr:nvSpPr>
      <cdr:spPr>
        <a:xfrm xmlns:a="http://schemas.openxmlformats.org/drawingml/2006/main">
          <a:off x="4553459" y="1147770"/>
          <a:ext cx="1416717" cy="798873"/>
        </a:xfrm>
        <a:prstGeom xmlns:a="http://schemas.openxmlformats.org/drawingml/2006/main" prst="downArrowCallout">
          <a:avLst/>
        </a:prstGeom>
        <a:solidFill xmlns:a="http://schemas.openxmlformats.org/drawingml/2006/main">
          <a:srgbClr val="7E224D"/>
        </a:solidFill>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400" dirty="0"/>
            <a:t>Median/Mean </a:t>
          </a:r>
        </a:p>
        <a:p xmlns:a="http://schemas.openxmlformats.org/drawingml/2006/main">
          <a:r>
            <a:rPr lang="en-US" sz="1400" dirty="0"/>
            <a:t>    Age is 49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933B54-CDFE-DB43-88B5-7FAFE0B2E577}" type="datetimeFigureOut">
              <a:rPr lang="en-US" smtClean="0"/>
              <a:t>10/30/25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22F2A-E2DE-8D49-A80E-31860BBB1658}" type="slidenum">
              <a:rPr lang="en-US" smtClean="0"/>
              <a:t>‹#›</a:t>
            </a:fld>
            <a:endParaRPr lang="en-US"/>
          </a:p>
        </p:txBody>
      </p:sp>
    </p:spTree>
    <p:extLst>
      <p:ext uri="{BB962C8B-B14F-4D97-AF65-F5344CB8AC3E}">
        <p14:creationId xmlns:p14="http://schemas.microsoft.com/office/powerpoint/2010/main" val="340222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E664EF-2AF0-4749-9D14-EE4126C232E3}" type="slidenum">
              <a:rPr lang="en-US" smtClean="0"/>
              <a:t>9</a:t>
            </a:fld>
            <a:endParaRPr lang="en-US"/>
          </a:p>
        </p:txBody>
      </p:sp>
    </p:spTree>
    <p:extLst>
      <p:ext uri="{BB962C8B-B14F-4D97-AF65-F5344CB8AC3E}">
        <p14:creationId xmlns:p14="http://schemas.microsoft.com/office/powerpoint/2010/main" val="409778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E664EF-2AF0-4749-9D14-EE4126C232E3}" type="slidenum">
              <a:rPr lang="en-US" smtClean="0"/>
              <a:t>16</a:t>
            </a:fld>
            <a:endParaRPr lang="en-US"/>
          </a:p>
        </p:txBody>
      </p:sp>
    </p:spTree>
    <p:extLst>
      <p:ext uri="{BB962C8B-B14F-4D97-AF65-F5344CB8AC3E}">
        <p14:creationId xmlns:p14="http://schemas.microsoft.com/office/powerpoint/2010/main" val="3933101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095EA-9A3E-961E-2C0E-F0E31D260A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DCDAE6-C831-B248-2716-0FA2281078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6104B8-C120-3F7D-ABED-6BEC935FA717}"/>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2D00399E-0D90-820A-14B0-0236C78CC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BB218-B9D8-2C2A-2C00-A167C641EBF1}"/>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3223955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BF5A1-5FA6-73A6-603E-C137B7EA7E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D8EC2C-7D96-93FC-98B3-34AB13501A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7A7189-ED3B-7335-03EA-CF80F76BDA1F}"/>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59F148DB-9693-B605-BD3F-94677F93D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085D6-F591-1695-CB8A-9A32BFF8D95F}"/>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32349883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A38CA-B4B4-8437-922D-02494D0A69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F1F229-3C54-5C4D-D1E7-8E75B6051D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40332-2130-7CF7-C78A-60A20F8A0ED8}"/>
              </a:ext>
            </a:extLst>
          </p:cNvPr>
          <p:cNvSpPr>
            <a:spLocks noGrp="1"/>
          </p:cNvSpPr>
          <p:nvPr>
            <p:ph type="dt" sz="half" idx="10"/>
          </p:nvPr>
        </p:nvSpPr>
        <p:spPr/>
        <p:txBody>
          <a:bodyPr/>
          <a:lstStyle/>
          <a:p>
            <a:fld id="{08C2D85D-766E-9746-8EEE-8077AAC079C6}" type="datetimeFigureOut">
              <a:rPr lang="en-US" smtClean="0"/>
              <a:t>10/30/25</a:t>
            </a:fld>
            <a:endParaRPr lang="en-US"/>
          </a:p>
        </p:txBody>
      </p:sp>
      <p:sp>
        <p:nvSpPr>
          <p:cNvPr id="5" name="Footer Placeholder 4">
            <a:extLst>
              <a:ext uri="{FF2B5EF4-FFF2-40B4-BE49-F238E27FC236}">
                <a16:creationId xmlns:a16="http://schemas.microsoft.com/office/drawing/2014/main" id="{D52C3390-CEF7-ABDF-E5CE-D9FA34116C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879F4-508F-C7C9-86D5-DF1B63FD4520}"/>
              </a:ext>
            </a:extLst>
          </p:cNvPr>
          <p:cNvSpPr>
            <a:spLocks noGrp="1"/>
          </p:cNvSpPr>
          <p:nvPr>
            <p:ph type="sldNum" sz="quarter" idx="12"/>
          </p:nvPr>
        </p:nvSpPr>
        <p:spPr/>
        <p:txBody>
          <a:bodyPr/>
          <a:lstStyle/>
          <a:p>
            <a:fld id="{C74D5A84-8CCC-8842-B425-8F448DF5FCE5}" type="slidenum">
              <a:rPr lang="en-US" smtClean="0"/>
              <a:t>‹#›</a:t>
            </a:fld>
            <a:endParaRPr lang="en-US"/>
          </a:p>
        </p:txBody>
      </p:sp>
    </p:spTree>
    <p:extLst>
      <p:ext uri="{BB962C8B-B14F-4D97-AF65-F5344CB8AC3E}">
        <p14:creationId xmlns:p14="http://schemas.microsoft.com/office/powerpoint/2010/main" val="22394213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E5228-C5A1-CC6A-80D4-9794506AFB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0C6A3B-74F0-F108-FE1D-11D5A55ADC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E6999-74B9-CF7F-5F9D-F6CEFC932050}"/>
              </a:ext>
            </a:extLst>
          </p:cNvPr>
          <p:cNvSpPr>
            <a:spLocks noGrp="1"/>
          </p:cNvSpPr>
          <p:nvPr>
            <p:ph type="dt" sz="half" idx="10"/>
          </p:nvPr>
        </p:nvSpPr>
        <p:spPr/>
        <p:txBody>
          <a:bodyPr/>
          <a:lstStyle/>
          <a:p>
            <a:fld id="{08C2D85D-766E-9746-8EEE-8077AAC079C6}" type="datetimeFigureOut">
              <a:rPr lang="en-US" smtClean="0"/>
              <a:t>10/30/25</a:t>
            </a:fld>
            <a:endParaRPr lang="en-US"/>
          </a:p>
        </p:txBody>
      </p:sp>
      <p:sp>
        <p:nvSpPr>
          <p:cNvPr id="5" name="Footer Placeholder 4">
            <a:extLst>
              <a:ext uri="{FF2B5EF4-FFF2-40B4-BE49-F238E27FC236}">
                <a16:creationId xmlns:a16="http://schemas.microsoft.com/office/drawing/2014/main" id="{EB36DB76-5C2A-7A42-7FBE-14F68AB1B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B2D7CE-3BA2-0A3D-A4C5-298B8A5D03B3}"/>
              </a:ext>
            </a:extLst>
          </p:cNvPr>
          <p:cNvSpPr>
            <a:spLocks noGrp="1"/>
          </p:cNvSpPr>
          <p:nvPr>
            <p:ph type="sldNum" sz="quarter" idx="12"/>
          </p:nvPr>
        </p:nvSpPr>
        <p:spPr/>
        <p:txBody>
          <a:bodyPr/>
          <a:lstStyle/>
          <a:p>
            <a:fld id="{C74D5A84-8CCC-8842-B425-8F448DF5FCE5}" type="slidenum">
              <a:rPr lang="en-US" smtClean="0"/>
              <a:t>‹#›</a:t>
            </a:fld>
            <a:endParaRPr lang="en-US"/>
          </a:p>
        </p:txBody>
      </p:sp>
    </p:spTree>
    <p:extLst>
      <p:ext uri="{BB962C8B-B14F-4D97-AF65-F5344CB8AC3E}">
        <p14:creationId xmlns:p14="http://schemas.microsoft.com/office/powerpoint/2010/main" val="12856430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08EE-5944-0994-9B6C-18C6DA5B08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2F50BA-E9A3-D39D-2222-AF684575AF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FDDABD-CF18-10CC-C3EA-4B37C8FADC2E}"/>
              </a:ext>
            </a:extLst>
          </p:cNvPr>
          <p:cNvSpPr>
            <a:spLocks noGrp="1"/>
          </p:cNvSpPr>
          <p:nvPr>
            <p:ph type="dt" sz="half" idx="10"/>
          </p:nvPr>
        </p:nvSpPr>
        <p:spPr/>
        <p:txBody>
          <a:bodyPr/>
          <a:lstStyle/>
          <a:p>
            <a:fld id="{08C2D85D-766E-9746-8EEE-8077AAC079C6}" type="datetimeFigureOut">
              <a:rPr lang="en-US" smtClean="0"/>
              <a:t>10/30/25</a:t>
            </a:fld>
            <a:endParaRPr lang="en-US"/>
          </a:p>
        </p:txBody>
      </p:sp>
      <p:sp>
        <p:nvSpPr>
          <p:cNvPr id="5" name="Footer Placeholder 4">
            <a:extLst>
              <a:ext uri="{FF2B5EF4-FFF2-40B4-BE49-F238E27FC236}">
                <a16:creationId xmlns:a16="http://schemas.microsoft.com/office/drawing/2014/main" id="{C81C7379-DDED-CDF5-9B59-FF34CA732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97E142-E527-8CF6-1FE3-B41BA58181F7}"/>
              </a:ext>
            </a:extLst>
          </p:cNvPr>
          <p:cNvSpPr>
            <a:spLocks noGrp="1"/>
          </p:cNvSpPr>
          <p:nvPr>
            <p:ph type="sldNum" sz="quarter" idx="12"/>
          </p:nvPr>
        </p:nvSpPr>
        <p:spPr/>
        <p:txBody>
          <a:bodyPr/>
          <a:lstStyle/>
          <a:p>
            <a:fld id="{C74D5A84-8CCC-8842-B425-8F448DF5FCE5}" type="slidenum">
              <a:rPr lang="en-US" smtClean="0"/>
              <a:t>‹#›</a:t>
            </a:fld>
            <a:endParaRPr lang="en-US"/>
          </a:p>
        </p:txBody>
      </p:sp>
    </p:spTree>
    <p:extLst>
      <p:ext uri="{BB962C8B-B14F-4D97-AF65-F5344CB8AC3E}">
        <p14:creationId xmlns:p14="http://schemas.microsoft.com/office/powerpoint/2010/main" val="18381692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D88E6-4BA0-E1DB-829D-D5FF741A71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CCE9E9-DDF8-394C-3928-78CBBBD9E5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B9F0D2-24A4-2590-632D-C93CB440B8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3F7484-ABFD-8E2F-D347-B0E8CE85C55F}"/>
              </a:ext>
            </a:extLst>
          </p:cNvPr>
          <p:cNvSpPr>
            <a:spLocks noGrp="1"/>
          </p:cNvSpPr>
          <p:nvPr>
            <p:ph type="dt" sz="half" idx="10"/>
          </p:nvPr>
        </p:nvSpPr>
        <p:spPr/>
        <p:txBody>
          <a:bodyPr/>
          <a:lstStyle/>
          <a:p>
            <a:fld id="{08C2D85D-766E-9746-8EEE-8077AAC079C6}" type="datetimeFigureOut">
              <a:rPr lang="en-US" smtClean="0"/>
              <a:t>10/30/25</a:t>
            </a:fld>
            <a:endParaRPr lang="en-US"/>
          </a:p>
        </p:txBody>
      </p:sp>
      <p:sp>
        <p:nvSpPr>
          <p:cNvPr id="6" name="Footer Placeholder 5">
            <a:extLst>
              <a:ext uri="{FF2B5EF4-FFF2-40B4-BE49-F238E27FC236}">
                <a16:creationId xmlns:a16="http://schemas.microsoft.com/office/drawing/2014/main" id="{3E198453-6F74-FCAC-358E-9FED20B62B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0B39F0-9BD7-C944-8B05-454203F94296}"/>
              </a:ext>
            </a:extLst>
          </p:cNvPr>
          <p:cNvSpPr>
            <a:spLocks noGrp="1"/>
          </p:cNvSpPr>
          <p:nvPr>
            <p:ph type="sldNum" sz="quarter" idx="12"/>
          </p:nvPr>
        </p:nvSpPr>
        <p:spPr/>
        <p:txBody>
          <a:bodyPr/>
          <a:lstStyle/>
          <a:p>
            <a:fld id="{C74D5A84-8CCC-8842-B425-8F448DF5FCE5}" type="slidenum">
              <a:rPr lang="en-US" smtClean="0"/>
              <a:t>‹#›</a:t>
            </a:fld>
            <a:endParaRPr lang="en-US"/>
          </a:p>
        </p:txBody>
      </p:sp>
    </p:spTree>
    <p:extLst>
      <p:ext uri="{BB962C8B-B14F-4D97-AF65-F5344CB8AC3E}">
        <p14:creationId xmlns:p14="http://schemas.microsoft.com/office/powerpoint/2010/main" val="2625160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FA78-581F-C7DD-0D59-8D67836FC9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EECC30-27C9-737F-E819-390CC55AD3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1581D0-9812-30CF-F760-940C313CEA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DCF59E-08AC-ED1E-699D-3E7FF77ED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F03B05-7B57-064F-3BC8-D3410B3E4E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FACDF6-0216-62BF-8188-D20E751A499A}"/>
              </a:ext>
            </a:extLst>
          </p:cNvPr>
          <p:cNvSpPr>
            <a:spLocks noGrp="1"/>
          </p:cNvSpPr>
          <p:nvPr>
            <p:ph type="dt" sz="half" idx="10"/>
          </p:nvPr>
        </p:nvSpPr>
        <p:spPr/>
        <p:txBody>
          <a:bodyPr/>
          <a:lstStyle/>
          <a:p>
            <a:fld id="{08C2D85D-766E-9746-8EEE-8077AAC079C6}" type="datetimeFigureOut">
              <a:rPr lang="en-US" smtClean="0"/>
              <a:t>10/30/25</a:t>
            </a:fld>
            <a:endParaRPr lang="en-US"/>
          </a:p>
        </p:txBody>
      </p:sp>
      <p:sp>
        <p:nvSpPr>
          <p:cNvPr id="8" name="Footer Placeholder 7">
            <a:extLst>
              <a:ext uri="{FF2B5EF4-FFF2-40B4-BE49-F238E27FC236}">
                <a16:creationId xmlns:a16="http://schemas.microsoft.com/office/drawing/2014/main" id="{1BECB6EB-7B84-CDD6-7C36-8F4EB2898C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6BFE9D-F85F-ECEC-F28E-EA1BFA31BF1C}"/>
              </a:ext>
            </a:extLst>
          </p:cNvPr>
          <p:cNvSpPr>
            <a:spLocks noGrp="1"/>
          </p:cNvSpPr>
          <p:nvPr>
            <p:ph type="sldNum" sz="quarter" idx="12"/>
          </p:nvPr>
        </p:nvSpPr>
        <p:spPr/>
        <p:txBody>
          <a:bodyPr/>
          <a:lstStyle/>
          <a:p>
            <a:fld id="{C74D5A84-8CCC-8842-B425-8F448DF5FCE5}" type="slidenum">
              <a:rPr lang="en-US" smtClean="0"/>
              <a:t>‹#›</a:t>
            </a:fld>
            <a:endParaRPr lang="en-US"/>
          </a:p>
        </p:txBody>
      </p:sp>
    </p:spTree>
    <p:extLst>
      <p:ext uri="{BB962C8B-B14F-4D97-AF65-F5344CB8AC3E}">
        <p14:creationId xmlns:p14="http://schemas.microsoft.com/office/powerpoint/2010/main" val="18780760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AF4D5-1638-879B-A622-BBCFC577AE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573207-D9BE-FC7B-0ABB-0CD5518ED362}"/>
              </a:ext>
            </a:extLst>
          </p:cNvPr>
          <p:cNvSpPr>
            <a:spLocks noGrp="1"/>
          </p:cNvSpPr>
          <p:nvPr>
            <p:ph type="dt" sz="half" idx="10"/>
          </p:nvPr>
        </p:nvSpPr>
        <p:spPr/>
        <p:txBody>
          <a:bodyPr/>
          <a:lstStyle/>
          <a:p>
            <a:fld id="{08C2D85D-766E-9746-8EEE-8077AAC079C6}" type="datetimeFigureOut">
              <a:rPr lang="en-US" smtClean="0"/>
              <a:t>10/30/25</a:t>
            </a:fld>
            <a:endParaRPr lang="en-US"/>
          </a:p>
        </p:txBody>
      </p:sp>
      <p:sp>
        <p:nvSpPr>
          <p:cNvPr id="4" name="Footer Placeholder 3">
            <a:extLst>
              <a:ext uri="{FF2B5EF4-FFF2-40B4-BE49-F238E27FC236}">
                <a16:creationId xmlns:a16="http://schemas.microsoft.com/office/drawing/2014/main" id="{BA06E162-1117-908D-C73A-C29324765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947AAD-7655-03F6-DD94-733111498055}"/>
              </a:ext>
            </a:extLst>
          </p:cNvPr>
          <p:cNvSpPr>
            <a:spLocks noGrp="1"/>
          </p:cNvSpPr>
          <p:nvPr>
            <p:ph type="sldNum" sz="quarter" idx="12"/>
          </p:nvPr>
        </p:nvSpPr>
        <p:spPr/>
        <p:txBody>
          <a:bodyPr/>
          <a:lstStyle/>
          <a:p>
            <a:fld id="{C74D5A84-8CCC-8842-B425-8F448DF5FCE5}" type="slidenum">
              <a:rPr lang="en-US" smtClean="0"/>
              <a:t>‹#›</a:t>
            </a:fld>
            <a:endParaRPr lang="en-US"/>
          </a:p>
        </p:txBody>
      </p:sp>
    </p:spTree>
    <p:extLst>
      <p:ext uri="{BB962C8B-B14F-4D97-AF65-F5344CB8AC3E}">
        <p14:creationId xmlns:p14="http://schemas.microsoft.com/office/powerpoint/2010/main" val="124786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7AFBA-3C7B-682E-4906-84AEDC481319}"/>
              </a:ext>
            </a:extLst>
          </p:cNvPr>
          <p:cNvSpPr>
            <a:spLocks noGrp="1"/>
          </p:cNvSpPr>
          <p:nvPr>
            <p:ph type="dt" sz="half" idx="10"/>
          </p:nvPr>
        </p:nvSpPr>
        <p:spPr/>
        <p:txBody>
          <a:bodyPr/>
          <a:lstStyle/>
          <a:p>
            <a:fld id="{08C2D85D-766E-9746-8EEE-8077AAC079C6}" type="datetimeFigureOut">
              <a:rPr lang="en-US" smtClean="0"/>
              <a:t>10/30/25</a:t>
            </a:fld>
            <a:endParaRPr lang="en-US"/>
          </a:p>
        </p:txBody>
      </p:sp>
      <p:sp>
        <p:nvSpPr>
          <p:cNvPr id="3" name="Footer Placeholder 2">
            <a:extLst>
              <a:ext uri="{FF2B5EF4-FFF2-40B4-BE49-F238E27FC236}">
                <a16:creationId xmlns:a16="http://schemas.microsoft.com/office/drawing/2014/main" id="{12128C23-3D55-315F-D26E-39675F0721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F02FE7-9953-A584-3B6B-886BE66F2771}"/>
              </a:ext>
            </a:extLst>
          </p:cNvPr>
          <p:cNvSpPr>
            <a:spLocks noGrp="1"/>
          </p:cNvSpPr>
          <p:nvPr>
            <p:ph type="sldNum" sz="quarter" idx="12"/>
          </p:nvPr>
        </p:nvSpPr>
        <p:spPr/>
        <p:txBody>
          <a:bodyPr/>
          <a:lstStyle/>
          <a:p>
            <a:fld id="{C74D5A84-8CCC-8842-B425-8F448DF5FCE5}" type="slidenum">
              <a:rPr lang="en-US" smtClean="0"/>
              <a:t>‹#›</a:t>
            </a:fld>
            <a:endParaRPr lang="en-US"/>
          </a:p>
        </p:txBody>
      </p:sp>
    </p:spTree>
    <p:extLst>
      <p:ext uri="{BB962C8B-B14F-4D97-AF65-F5344CB8AC3E}">
        <p14:creationId xmlns:p14="http://schemas.microsoft.com/office/powerpoint/2010/main" val="12543898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D6B72-316B-F8C2-E745-E4EC0F74DF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4EE4E5-5585-3F3F-9ED2-81392F6CD3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886631-CAB4-BE57-CF76-0CBCCA6644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913CEE-7B2B-A205-24F5-6AF7E6381573}"/>
              </a:ext>
            </a:extLst>
          </p:cNvPr>
          <p:cNvSpPr>
            <a:spLocks noGrp="1"/>
          </p:cNvSpPr>
          <p:nvPr>
            <p:ph type="dt" sz="half" idx="10"/>
          </p:nvPr>
        </p:nvSpPr>
        <p:spPr/>
        <p:txBody>
          <a:bodyPr/>
          <a:lstStyle/>
          <a:p>
            <a:fld id="{08C2D85D-766E-9746-8EEE-8077AAC079C6}" type="datetimeFigureOut">
              <a:rPr lang="en-US" smtClean="0"/>
              <a:t>10/30/25</a:t>
            </a:fld>
            <a:endParaRPr lang="en-US"/>
          </a:p>
        </p:txBody>
      </p:sp>
      <p:sp>
        <p:nvSpPr>
          <p:cNvPr id="6" name="Footer Placeholder 5">
            <a:extLst>
              <a:ext uri="{FF2B5EF4-FFF2-40B4-BE49-F238E27FC236}">
                <a16:creationId xmlns:a16="http://schemas.microsoft.com/office/drawing/2014/main" id="{B212053E-CA5A-5C52-1CFD-9D59DC2182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4D9221-F2AD-EB92-AC98-B6321EB5FFEA}"/>
              </a:ext>
            </a:extLst>
          </p:cNvPr>
          <p:cNvSpPr>
            <a:spLocks noGrp="1"/>
          </p:cNvSpPr>
          <p:nvPr>
            <p:ph type="sldNum" sz="quarter" idx="12"/>
          </p:nvPr>
        </p:nvSpPr>
        <p:spPr/>
        <p:txBody>
          <a:bodyPr/>
          <a:lstStyle/>
          <a:p>
            <a:fld id="{C74D5A84-8CCC-8842-B425-8F448DF5FCE5}" type="slidenum">
              <a:rPr lang="en-US" smtClean="0"/>
              <a:t>‹#›</a:t>
            </a:fld>
            <a:endParaRPr lang="en-US"/>
          </a:p>
        </p:txBody>
      </p:sp>
    </p:spTree>
    <p:extLst>
      <p:ext uri="{BB962C8B-B14F-4D97-AF65-F5344CB8AC3E}">
        <p14:creationId xmlns:p14="http://schemas.microsoft.com/office/powerpoint/2010/main" val="39502404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D26E-B0DC-E4B0-4A69-C8D00F9D79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542DDE-B25B-B172-E630-1B4D93D5FB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862D8F-310D-932B-9CBF-B5EF6FD79A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AE43B-C31B-5975-F266-4BD0993C67A7}"/>
              </a:ext>
            </a:extLst>
          </p:cNvPr>
          <p:cNvSpPr>
            <a:spLocks noGrp="1"/>
          </p:cNvSpPr>
          <p:nvPr>
            <p:ph type="dt" sz="half" idx="10"/>
          </p:nvPr>
        </p:nvSpPr>
        <p:spPr/>
        <p:txBody>
          <a:bodyPr/>
          <a:lstStyle/>
          <a:p>
            <a:fld id="{08C2D85D-766E-9746-8EEE-8077AAC079C6}" type="datetimeFigureOut">
              <a:rPr lang="en-US" smtClean="0"/>
              <a:t>10/30/25</a:t>
            </a:fld>
            <a:endParaRPr lang="en-US"/>
          </a:p>
        </p:txBody>
      </p:sp>
      <p:sp>
        <p:nvSpPr>
          <p:cNvPr id="6" name="Footer Placeholder 5">
            <a:extLst>
              <a:ext uri="{FF2B5EF4-FFF2-40B4-BE49-F238E27FC236}">
                <a16:creationId xmlns:a16="http://schemas.microsoft.com/office/drawing/2014/main" id="{0663DDE0-7C0A-71FA-5290-927205F7C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AB373E-0464-6BA0-03FE-6B1673E1E00E}"/>
              </a:ext>
            </a:extLst>
          </p:cNvPr>
          <p:cNvSpPr>
            <a:spLocks noGrp="1"/>
          </p:cNvSpPr>
          <p:nvPr>
            <p:ph type="sldNum" sz="quarter" idx="12"/>
          </p:nvPr>
        </p:nvSpPr>
        <p:spPr/>
        <p:txBody>
          <a:bodyPr/>
          <a:lstStyle/>
          <a:p>
            <a:fld id="{C74D5A84-8CCC-8842-B425-8F448DF5FCE5}" type="slidenum">
              <a:rPr lang="en-US" smtClean="0"/>
              <a:t>‹#›</a:t>
            </a:fld>
            <a:endParaRPr lang="en-US"/>
          </a:p>
        </p:txBody>
      </p:sp>
    </p:spTree>
    <p:extLst>
      <p:ext uri="{BB962C8B-B14F-4D97-AF65-F5344CB8AC3E}">
        <p14:creationId xmlns:p14="http://schemas.microsoft.com/office/powerpoint/2010/main" val="27969731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46115-DF2D-D945-604D-61AEBAC0EE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E5FB40-993B-C11F-7884-CB120585B9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EDF30-35CE-92FC-4844-CA9246CD6AF8}"/>
              </a:ext>
            </a:extLst>
          </p:cNvPr>
          <p:cNvSpPr>
            <a:spLocks noGrp="1"/>
          </p:cNvSpPr>
          <p:nvPr>
            <p:ph type="dt" sz="half" idx="10"/>
          </p:nvPr>
        </p:nvSpPr>
        <p:spPr/>
        <p:txBody>
          <a:bodyPr/>
          <a:lstStyle/>
          <a:p>
            <a:fld id="{08C2D85D-766E-9746-8EEE-8077AAC079C6}" type="datetimeFigureOut">
              <a:rPr lang="en-US" smtClean="0"/>
              <a:t>10/30/25</a:t>
            </a:fld>
            <a:endParaRPr lang="en-US"/>
          </a:p>
        </p:txBody>
      </p:sp>
      <p:sp>
        <p:nvSpPr>
          <p:cNvPr id="5" name="Footer Placeholder 4">
            <a:extLst>
              <a:ext uri="{FF2B5EF4-FFF2-40B4-BE49-F238E27FC236}">
                <a16:creationId xmlns:a16="http://schemas.microsoft.com/office/drawing/2014/main" id="{4E021A94-0800-5DFF-3A91-15602984D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3006A-FCF2-3344-C805-1795650224D6}"/>
              </a:ext>
            </a:extLst>
          </p:cNvPr>
          <p:cNvSpPr>
            <a:spLocks noGrp="1"/>
          </p:cNvSpPr>
          <p:nvPr>
            <p:ph type="sldNum" sz="quarter" idx="12"/>
          </p:nvPr>
        </p:nvSpPr>
        <p:spPr/>
        <p:txBody>
          <a:bodyPr/>
          <a:lstStyle/>
          <a:p>
            <a:fld id="{C74D5A84-8CCC-8842-B425-8F448DF5FCE5}" type="slidenum">
              <a:rPr lang="en-US" smtClean="0"/>
              <a:t>‹#›</a:t>
            </a:fld>
            <a:endParaRPr lang="en-US"/>
          </a:p>
        </p:txBody>
      </p:sp>
    </p:spTree>
    <p:extLst>
      <p:ext uri="{BB962C8B-B14F-4D97-AF65-F5344CB8AC3E}">
        <p14:creationId xmlns:p14="http://schemas.microsoft.com/office/powerpoint/2010/main" val="2889546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1F8F2D-62A4-DC74-A1BC-F81B25C649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1E2A6B-9889-7115-C13E-60A805F300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851530-4188-B9C8-41CF-D5D234B00BD3}"/>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91E4C706-9178-651B-5880-F89046B32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E70F8-AC61-3FE2-A98E-6DCFF63023ED}"/>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19993624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4FBE2E-BDA6-FF15-B449-F7CBEF0891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85E3DE-B536-17A9-C626-BA2E35EBB9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3BD513-CCE8-EE74-ADA6-91CCA7F7713C}"/>
              </a:ext>
            </a:extLst>
          </p:cNvPr>
          <p:cNvSpPr>
            <a:spLocks noGrp="1"/>
          </p:cNvSpPr>
          <p:nvPr>
            <p:ph type="dt" sz="half" idx="10"/>
          </p:nvPr>
        </p:nvSpPr>
        <p:spPr/>
        <p:txBody>
          <a:bodyPr/>
          <a:lstStyle/>
          <a:p>
            <a:fld id="{08C2D85D-766E-9746-8EEE-8077AAC079C6}" type="datetimeFigureOut">
              <a:rPr lang="en-US" smtClean="0"/>
              <a:t>10/30/25</a:t>
            </a:fld>
            <a:endParaRPr lang="en-US"/>
          </a:p>
        </p:txBody>
      </p:sp>
      <p:sp>
        <p:nvSpPr>
          <p:cNvPr id="5" name="Footer Placeholder 4">
            <a:extLst>
              <a:ext uri="{FF2B5EF4-FFF2-40B4-BE49-F238E27FC236}">
                <a16:creationId xmlns:a16="http://schemas.microsoft.com/office/drawing/2014/main" id="{425B6AFE-D8CF-C80C-F5A6-FF4C084A0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D3A93-0988-395B-90C6-EED1D9329552}"/>
              </a:ext>
            </a:extLst>
          </p:cNvPr>
          <p:cNvSpPr>
            <a:spLocks noGrp="1"/>
          </p:cNvSpPr>
          <p:nvPr>
            <p:ph type="sldNum" sz="quarter" idx="12"/>
          </p:nvPr>
        </p:nvSpPr>
        <p:spPr/>
        <p:txBody>
          <a:bodyPr/>
          <a:lstStyle/>
          <a:p>
            <a:fld id="{C74D5A84-8CCC-8842-B425-8F448DF5FCE5}" type="slidenum">
              <a:rPr lang="en-US" smtClean="0"/>
              <a:t>‹#›</a:t>
            </a:fld>
            <a:endParaRPr lang="en-US"/>
          </a:p>
        </p:txBody>
      </p:sp>
    </p:spTree>
    <p:extLst>
      <p:ext uri="{BB962C8B-B14F-4D97-AF65-F5344CB8AC3E}">
        <p14:creationId xmlns:p14="http://schemas.microsoft.com/office/powerpoint/2010/main" val="1177352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095EA-9A3E-961E-2C0E-F0E31D260A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DCDAE6-C831-B248-2716-0FA2281078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6104B8-C120-3F7D-ABED-6BEC935FA717}"/>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2D00399E-0D90-820A-14B0-0236C78CC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BB218-B9D8-2C2A-2C00-A167C641EBF1}"/>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2761273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4CF0-DFCB-EE45-62AC-25A51918D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BAC89-6451-F10A-B5B5-9C286FBFDE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3697D-F0DD-DC04-BF0A-E4821BCF62F2}"/>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3F1A76C2-C1B4-37F7-EF52-13B6BC7FC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24F2B-AC6F-020D-3605-FE503EA0CE3A}"/>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2950196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3FF9F-401E-7F97-E43C-5CBAE598DF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780593-3995-5B08-48C8-BD49E4332F6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1E5C8E-9E63-4DC8-4229-81D5D2BD15C3}"/>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45E1893E-56EA-F825-CFC3-C93118A4D7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1260F-8E73-365A-403B-EB361331C17A}"/>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2800337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E3108-24C4-90D4-3034-7FF60EB044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9872CF-9F88-E6B6-476A-E467FB8D61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4ECCB8-2A5A-E813-42EB-2A9403533A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41F4EB-7EF1-5066-F392-7430DB37A2A9}"/>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6" name="Footer Placeholder 5">
            <a:extLst>
              <a:ext uri="{FF2B5EF4-FFF2-40B4-BE49-F238E27FC236}">
                <a16:creationId xmlns:a16="http://schemas.microsoft.com/office/drawing/2014/main" id="{CD60D46B-6BED-06DD-E97B-072027CF89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A23FEC-2A37-575D-918A-462D4C7AABD9}"/>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73893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31A48-1A19-D217-E527-85F0C8874B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5E8ADC-CA26-E69E-0689-28FE2AAFE8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4AA54-2B8D-0EF8-6898-4B06105413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A06C4A-6C50-C757-8FCB-A3991FDE01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A89BAD-8474-4854-E600-502EB0472E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35FB80-88FB-BAC0-9CD1-6EDCCF18896F}"/>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8" name="Footer Placeholder 7">
            <a:extLst>
              <a:ext uri="{FF2B5EF4-FFF2-40B4-BE49-F238E27FC236}">
                <a16:creationId xmlns:a16="http://schemas.microsoft.com/office/drawing/2014/main" id="{EA41B3AD-65C7-53C4-18B8-89A590415A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DC0749-D4B9-0974-EA80-249D994B90AA}"/>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4099033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3CAA6-1A8C-CCBB-D255-F02F1EFD6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F492C8-29F9-5202-385B-6D2C9D7E5C5B}"/>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4" name="Footer Placeholder 3">
            <a:extLst>
              <a:ext uri="{FF2B5EF4-FFF2-40B4-BE49-F238E27FC236}">
                <a16:creationId xmlns:a16="http://schemas.microsoft.com/office/drawing/2014/main" id="{085EED44-B9E3-FDCF-61BA-A0085DB0E8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8C393A-14AA-635F-E4C6-775EB519D627}"/>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2555200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DA60B2-441C-BCB4-CEA0-4ED7A2948A5E}"/>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3" name="Footer Placeholder 2">
            <a:extLst>
              <a:ext uri="{FF2B5EF4-FFF2-40B4-BE49-F238E27FC236}">
                <a16:creationId xmlns:a16="http://schemas.microsoft.com/office/drawing/2014/main" id="{2BA8E597-2D99-C683-937D-A9AC83B035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58FC9D-14E6-AD4B-DADE-B466214620CE}"/>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3090979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329BE-7D5D-8782-1A31-06C0C380AA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06A09E-5036-B8EB-F984-1E99F063C4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DC1558-DABB-65A9-0517-E19B35733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C65FE0-D705-3BAE-A94D-62CA1A266659}"/>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6" name="Footer Placeholder 5">
            <a:extLst>
              <a:ext uri="{FF2B5EF4-FFF2-40B4-BE49-F238E27FC236}">
                <a16:creationId xmlns:a16="http://schemas.microsoft.com/office/drawing/2014/main" id="{B9EFB1DC-4282-0807-C819-4B2DB16D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DEF959-F4CD-7708-15FA-F3F8D9281589}"/>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3021280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4CF0-DFCB-EE45-62AC-25A51918D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BAC89-6451-F10A-B5B5-9C286FBFDE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3697D-F0DD-DC04-BF0A-E4821BCF62F2}"/>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3F1A76C2-C1B4-37F7-EF52-13B6BC7FC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24F2B-AC6F-020D-3605-FE503EA0CE3A}"/>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1408185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07A37-5358-45AE-9AD2-9142723A96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D8CF43-3D11-E01E-7F3B-2A69789FBC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1CE333-754C-B8AF-CFD0-C1022E5E6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293F3-CA65-7F65-AEB6-CE3F2D064221}"/>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6" name="Footer Placeholder 5">
            <a:extLst>
              <a:ext uri="{FF2B5EF4-FFF2-40B4-BE49-F238E27FC236}">
                <a16:creationId xmlns:a16="http://schemas.microsoft.com/office/drawing/2014/main" id="{C52F9BE4-C3B5-32A8-34E1-25EBF3880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D47381-D4B6-985C-ACEF-EA6F528E7296}"/>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849707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BF5A1-5FA6-73A6-603E-C137B7EA7E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D8EC2C-7D96-93FC-98B3-34AB13501A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7A7189-ED3B-7335-03EA-CF80F76BDA1F}"/>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59F148DB-9693-B605-BD3F-94677F93D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085D6-F591-1695-CB8A-9A32BFF8D95F}"/>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760899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1F8F2D-62A4-DC74-A1BC-F81B25C649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1E2A6B-9889-7115-C13E-60A805F300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851530-4188-B9C8-41CF-D5D234B00BD3}"/>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91E4C706-9178-651B-5880-F89046B32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E70F8-AC61-3FE2-A98E-6DCFF63023ED}"/>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1144801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095EA-9A3E-961E-2C0E-F0E31D260A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DCDAE6-C831-B248-2716-0FA2281078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6104B8-C120-3F7D-ABED-6BEC935FA717}"/>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2D00399E-0D90-820A-14B0-0236C78CC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BB218-B9D8-2C2A-2C00-A167C641EBF1}"/>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1396841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4CF0-DFCB-EE45-62AC-25A51918D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BAC89-6451-F10A-B5B5-9C286FBFDE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3697D-F0DD-DC04-BF0A-E4821BCF62F2}"/>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3F1A76C2-C1B4-37F7-EF52-13B6BC7FC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24F2B-AC6F-020D-3605-FE503EA0CE3A}"/>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3567983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3FF9F-401E-7F97-E43C-5CBAE598DF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780593-3995-5B08-48C8-BD49E4332F6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1E5C8E-9E63-4DC8-4229-81D5D2BD15C3}"/>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45E1893E-56EA-F825-CFC3-C93118A4D7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1260F-8E73-365A-403B-EB361331C17A}"/>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2468696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E3108-24C4-90D4-3034-7FF60EB044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9872CF-9F88-E6B6-476A-E467FB8D61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4ECCB8-2A5A-E813-42EB-2A9403533A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41F4EB-7EF1-5066-F392-7430DB37A2A9}"/>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6" name="Footer Placeholder 5">
            <a:extLst>
              <a:ext uri="{FF2B5EF4-FFF2-40B4-BE49-F238E27FC236}">
                <a16:creationId xmlns:a16="http://schemas.microsoft.com/office/drawing/2014/main" id="{CD60D46B-6BED-06DD-E97B-072027CF89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A23FEC-2A37-575D-918A-462D4C7AABD9}"/>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3459373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31A48-1A19-D217-E527-85F0C8874B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5E8ADC-CA26-E69E-0689-28FE2AAFE8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4AA54-2B8D-0EF8-6898-4B06105413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A06C4A-6C50-C757-8FCB-A3991FDE01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A89BAD-8474-4854-E600-502EB0472E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35FB80-88FB-BAC0-9CD1-6EDCCF18896F}"/>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8" name="Footer Placeholder 7">
            <a:extLst>
              <a:ext uri="{FF2B5EF4-FFF2-40B4-BE49-F238E27FC236}">
                <a16:creationId xmlns:a16="http://schemas.microsoft.com/office/drawing/2014/main" id="{EA41B3AD-65C7-53C4-18B8-89A590415A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DC0749-D4B9-0974-EA80-249D994B90AA}"/>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4210195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3CAA6-1A8C-CCBB-D255-F02F1EFD6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F492C8-29F9-5202-385B-6D2C9D7E5C5B}"/>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4" name="Footer Placeholder 3">
            <a:extLst>
              <a:ext uri="{FF2B5EF4-FFF2-40B4-BE49-F238E27FC236}">
                <a16:creationId xmlns:a16="http://schemas.microsoft.com/office/drawing/2014/main" id="{085EED44-B9E3-FDCF-61BA-A0085DB0E8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8C393A-14AA-635F-E4C6-775EB519D627}"/>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969940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DA60B2-441C-BCB4-CEA0-4ED7A2948A5E}"/>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3" name="Footer Placeholder 2">
            <a:extLst>
              <a:ext uri="{FF2B5EF4-FFF2-40B4-BE49-F238E27FC236}">
                <a16:creationId xmlns:a16="http://schemas.microsoft.com/office/drawing/2014/main" id="{2BA8E597-2D99-C683-937D-A9AC83B035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58FC9D-14E6-AD4B-DADE-B466214620CE}"/>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439033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3FF9F-401E-7F97-E43C-5CBAE598DF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780593-3995-5B08-48C8-BD49E4332F6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1E5C8E-9E63-4DC8-4229-81D5D2BD15C3}"/>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45E1893E-56EA-F825-CFC3-C93118A4D7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1260F-8E73-365A-403B-EB361331C17A}"/>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1616299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329BE-7D5D-8782-1A31-06C0C380AA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06A09E-5036-B8EB-F984-1E99F063C4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DC1558-DABB-65A9-0517-E19B35733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C65FE0-D705-3BAE-A94D-62CA1A266659}"/>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6" name="Footer Placeholder 5">
            <a:extLst>
              <a:ext uri="{FF2B5EF4-FFF2-40B4-BE49-F238E27FC236}">
                <a16:creationId xmlns:a16="http://schemas.microsoft.com/office/drawing/2014/main" id="{B9EFB1DC-4282-0807-C819-4B2DB16D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DEF959-F4CD-7708-15FA-F3F8D9281589}"/>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1792485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07A37-5358-45AE-9AD2-9142723A96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D8CF43-3D11-E01E-7F3B-2A69789FBC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1CE333-754C-B8AF-CFD0-C1022E5E6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293F3-CA65-7F65-AEB6-CE3F2D064221}"/>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6" name="Footer Placeholder 5">
            <a:extLst>
              <a:ext uri="{FF2B5EF4-FFF2-40B4-BE49-F238E27FC236}">
                <a16:creationId xmlns:a16="http://schemas.microsoft.com/office/drawing/2014/main" id="{C52F9BE4-C3B5-32A8-34E1-25EBF3880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D47381-D4B6-985C-ACEF-EA6F528E7296}"/>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1391912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BF5A1-5FA6-73A6-603E-C137B7EA7E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D8EC2C-7D96-93FC-98B3-34AB13501A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7A7189-ED3B-7335-03EA-CF80F76BDA1F}"/>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59F148DB-9693-B605-BD3F-94677F93D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085D6-F591-1695-CB8A-9A32BFF8D95F}"/>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19957723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1F8F2D-62A4-DC74-A1BC-F81B25C649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1E2A6B-9889-7115-C13E-60A805F300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851530-4188-B9C8-41CF-D5D234B00BD3}"/>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91E4C706-9178-651B-5880-F89046B32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E70F8-AC61-3FE2-A98E-6DCFF63023ED}"/>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766371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095EA-9A3E-961E-2C0E-F0E31D260A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DCDAE6-C831-B248-2716-0FA2281078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6104B8-C120-3F7D-ABED-6BEC935FA717}"/>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2D00399E-0D90-820A-14B0-0236C78CC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BB218-B9D8-2C2A-2C00-A167C641EBF1}"/>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2380741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4CF0-DFCB-EE45-62AC-25A51918D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BAC89-6451-F10A-B5B5-9C286FBFDE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3697D-F0DD-DC04-BF0A-E4821BCF62F2}"/>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3F1A76C2-C1B4-37F7-EF52-13B6BC7FC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24F2B-AC6F-020D-3605-FE503EA0CE3A}"/>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857511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3FF9F-401E-7F97-E43C-5CBAE598DF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780593-3995-5B08-48C8-BD49E4332F6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1E5C8E-9E63-4DC8-4229-81D5D2BD15C3}"/>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45E1893E-56EA-F825-CFC3-C93118A4D7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1260F-8E73-365A-403B-EB361331C17A}"/>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3815783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E3108-24C4-90D4-3034-7FF60EB044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9872CF-9F88-E6B6-476A-E467FB8D61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4ECCB8-2A5A-E813-42EB-2A9403533A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41F4EB-7EF1-5066-F392-7430DB37A2A9}"/>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6" name="Footer Placeholder 5">
            <a:extLst>
              <a:ext uri="{FF2B5EF4-FFF2-40B4-BE49-F238E27FC236}">
                <a16:creationId xmlns:a16="http://schemas.microsoft.com/office/drawing/2014/main" id="{CD60D46B-6BED-06DD-E97B-072027CF89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A23FEC-2A37-575D-918A-462D4C7AABD9}"/>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35347407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31A48-1A19-D217-E527-85F0C8874B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5E8ADC-CA26-E69E-0689-28FE2AAFE8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4AA54-2B8D-0EF8-6898-4B06105413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A06C4A-6C50-C757-8FCB-A3991FDE01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A89BAD-8474-4854-E600-502EB0472E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35FB80-88FB-BAC0-9CD1-6EDCCF18896F}"/>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8" name="Footer Placeholder 7">
            <a:extLst>
              <a:ext uri="{FF2B5EF4-FFF2-40B4-BE49-F238E27FC236}">
                <a16:creationId xmlns:a16="http://schemas.microsoft.com/office/drawing/2014/main" id="{EA41B3AD-65C7-53C4-18B8-89A590415A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DC0749-D4B9-0974-EA80-249D994B90AA}"/>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3720483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3CAA6-1A8C-CCBB-D255-F02F1EFD6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F492C8-29F9-5202-385B-6D2C9D7E5C5B}"/>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4" name="Footer Placeholder 3">
            <a:extLst>
              <a:ext uri="{FF2B5EF4-FFF2-40B4-BE49-F238E27FC236}">
                <a16:creationId xmlns:a16="http://schemas.microsoft.com/office/drawing/2014/main" id="{085EED44-B9E3-FDCF-61BA-A0085DB0E8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8C393A-14AA-635F-E4C6-775EB519D627}"/>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3499690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E3108-24C4-90D4-3034-7FF60EB044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9872CF-9F88-E6B6-476A-E467FB8D61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4ECCB8-2A5A-E813-42EB-2A9403533A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41F4EB-7EF1-5066-F392-7430DB37A2A9}"/>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6" name="Footer Placeholder 5">
            <a:extLst>
              <a:ext uri="{FF2B5EF4-FFF2-40B4-BE49-F238E27FC236}">
                <a16:creationId xmlns:a16="http://schemas.microsoft.com/office/drawing/2014/main" id="{CD60D46B-6BED-06DD-E97B-072027CF89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A23FEC-2A37-575D-918A-462D4C7AABD9}"/>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3598609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DA60B2-441C-BCB4-CEA0-4ED7A2948A5E}"/>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3" name="Footer Placeholder 2">
            <a:extLst>
              <a:ext uri="{FF2B5EF4-FFF2-40B4-BE49-F238E27FC236}">
                <a16:creationId xmlns:a16="http://schemas.microsoft.com/office/drawing/2014/main" id="{2BA8E597-2D99-C683-937D-A9AC83B035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58FC9D-14E6-AD4B-DADE-B466214620CE}"/>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3855914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329BE-7D5D-8782-1A31-06C0C380AA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06A09E-5036-B8EB-F984-1E99F063C4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DC1558-DABB-65A9-0517-E19B35733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C65FE0-D705-3BAE-A94D-62CA1A266659}"/>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6" name="Footer Placeholder 5">
            <a:extLst>
              <a:ext uri="{FF2B5EF4-FFF2-40B4-BE49-F238E27FC236}">
                <a16:creationId xmlns:a16="http://schemas.microsoft.com/office/drawing/2014/main" id="{B9EFB1DC-4282-0807-C819-4B2DB16D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DEF959-F4CD-7708-15FA-F3F8D9281589}"/>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2199271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07A37-5358-45AE-9AD2-9142723A96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D8CF43-3D11-E01E-7F3B-2A69789FBC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1CE333-754C-B8AF-CFD0-C1022E5E6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293F3-CA65-7F65-AEB6-CE3F2D064221}"/>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6" name="Footer Placeholder 5">
            <a:extLst>
              <a:ext uri="{FF2B5EF4-FFF2-40B4-BE49-F238E27FC236}">
                <a16:creationId xmlns:a16="http://schemas.microsoft.com/office/drawing/2014/main" id="{C52F9BE4-C3B5-32A8-34E1-25EBF3880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D47381-D4B6-985C-ACEF-EA6F528E7296}"/>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128604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BF5A1-5FA6-73A6-603E-C137B7EA7E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D8EC2C-7D96-93FC-98B3-34AB13501A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7A7189-ED3B-7335-03EA-CF80F76BDA1F}"/>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59F148DB-9693-B605-BD3F-94677F93D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085D6-F591-1695-CB8A-9A32BFF8D95F}"/>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3319592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1F8F2D-62A4-DC74-A1BC-F81B25C649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1E2A6B-9889-7115-C13E-60A805F300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851530-4188-B9C8-41CF-D5D234B00BD3}"/>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91E4C706-9178-651B-5880-F89046B32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E70F8-AC61-3FE2-A98E-6DCFF63023ED}"/>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5496926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09774-C2EA-3478-4E2C-7213D0F6FE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053AF6-FC20-41E2-2069-310CDB23E4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CC3A92-1178-2DC5-E627-3D764D07F141}"/>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538089B5-567B-B4D1-F898-163CE009F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158EAA-1A8C-8624-17E2-6E7F14382242}"/>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21358306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E1296-4D13-1FC4-9BB7-4533001D86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55D200-24E8-AED0-7434-F0875620B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4931CF-F2C9-636E-19B0-A11C6300014C}"/>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BA4281C5-5137-E07E-87E0-807B3A44B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A538C-8EAF-A63E-E9A5-D424D9F75345}"/>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2969166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9233A-3F7E-EEC6-7082-2BAD428A84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5419B6-95A2-3B67-52A8-B12475521E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F1030D-FA33-D439-88AC-FD8FE07CCF16}"/>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BEC15BDA-53F8-4585-FDAF-39830C69D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A9696-28CE-E448-50E7-424C6B7FDAFD}"/>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2091247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1422-B42D-FDD0-9BD7-EEE00B64C0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454806-70ED-6E51-33DB-16E7A147A6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679F84-4672-7D59-42B7-0392CBEFDA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FBB4C5-E6C4-104D-330D-7DAF249A7D1F}"/>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6" name="Footer Placeholder 5">
            <a:extLst>
              <a:ext uri="{FF2B5EF4-FFF2-40B4-BE49-F238E27FC236}">
                <a16:creationId xmlns:a16="http://schemas.microsoft.com/office/drawing/2014/main" id="{67A1679F-5D35-0DF7-A6C4-F2CB97D679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F4E5AA-8B77-53A7-AB00-06DE0D205C29}"/>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14635442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EED04-8789-D803-FDDD-234877C5A4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985AA6-E6D5-3EF8-FF30-C288B722C6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75FD8D-7AF6-7A93-6958-7655DE9355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D832AF-7BA7-7EEC-715D-61C2BD0531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4EF3C7-4CDE-0225-C56D-3447BD7361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682580-E4DF-321B-07E4-48C657B19C07}"/>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8" name="Footer Placeholder 7">
            <a:extLst>
              <a:ext uri="{FF2B5EF4-FFF2-40B4-BE49-F238E27FC236}">
                <a16:creationId xmlns:a16="http://schemas.microsoft.com/office/drawing/2014/main" id="{63423846-56CB-D3CB-C53D-72827F7ADC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8F7842-8D4B-A66C-DE85-116E7DB474F4}"/>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3773151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31A48-1A19-D217-E527-85F0C8874B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5E8ADC-CA26-E69E-0689-28FE2AAFE8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4AA54-2B8D-0EF8-6898-4B06105413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A06C4A-6C50-C757-8FCB-A3991FDE01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A89BAD-8474-4854-E600-502EB0472E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35FB80-88FB-BAC0-9CD1-6EDCCF18896F}"/>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8" name="Footer Placeholder 7">
            <a:extLst>
              <a:ext uri="{FF2B5EF4-FFF2-40B4-BE49-F238E27FC236}">
                <a16:creationId xmlns:a16="http://schemas.microsoft.com/office/drawing/2014/main" id="{EA41B3AD-65C7-53C4-18B8-89A590415A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DC0749-D4B9-0974-EA80-249D994B90AA}"/>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1896587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B6EE4-F24C-AEFE-A4F0-55E63144DF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B82145-E351-9DD4-ECC6-5CD3A0C5F9FA}"/>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4" name="Footer Placeholder 3">
            <a:extLst>
              <a:ext uri="{FF2B5EF4-FFF2-40B4-BE49-F238E27FC236}">
                <a16:creationId xmlns:a16="http://schemas.microsoft.com/office/drawing/2014/main" id="{F44E3C83-0E6B-7047-E927-46D0A0546B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D826FE-2FFC-0FC0-6074-5023EFDB6342}"/>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3153740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2DA2EA-B299-8CE0-AD2B-F9E5DE54C4D0}"/>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3" name="Footer Placeholder 2">
            <a:extLst>
              <a:ext uri="{FF2B5EF4-FFF2-40B4-BE49-F238E27FC236}">
                <a16:creationId xmlns:a16="http://schemas.microsoft.com/office/drawing/2014/main" id="{DEAA8944-D95A-0FBA-85A9-670DF40B4A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D22427-76CF-4875-8D80-29F4130E41C0}"/>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32351627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8E8F-E350-32F8-CCDF-3B8F008A51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CF40C7-ACB2-68E4-E8F2-907F7FA9CB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62FB55-FE26-9FE1-7AC4-164710C30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6F3B0D-DEBF-72D6-371F-A3BEDC1E98EB}"/>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6" name="Footer Placeholder 5">
            <a:extLst>
              <a:ext uri="{FF2B5EF4-FFF2-40B4-BE49-F238E27FC236}">
                <a16:creationId xmlns:a16="http://schemas.microsoft.com/office/drawing/2014/main" id="{AFE6E005-C624-32C8-ABC7-79B2B92C81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9A9900-6DB6-C4C8-E28F-A0CC0077FB4D}"/>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1569372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553D-6679-0915-E39E-E95C17C6DF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009FBA-67C3-01FC-B758-4E2DB6E2BF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16CBEA-D7C9-699B-C901-B70BB847F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6273CA-DD45-3EBC-7D1D-58863A7AB444}"/>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6" name="Footer Placeholder 5">
            <a:extLst>
              <a:ext uri="{FF2B5EF4-FFF2-40B4-BE49-F238E27FC236}">
                <a16:creationId xmlns:a16="http://schemas.microsoft.com/office/drawing/2014/main" id="{5F136BA7-D047-7B49-BBB0-417215757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093D60-7F5E-0DE7-C4DB-8504325BD60A}"/>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750892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BC2C-C68F-B61E-89A1-D65FDB465C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24457A-B216-1884-6AB2-BC1FA7312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2D1BE-00B5-4DD8-40D4-5F904BB38965}"/>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B6345FA9-F228-572A-F78C-40D990629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37065F-EBAC-73AF-2D51-3436B8A02B77}"/>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33967337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065C65-5220-8502-90BD-4E0DF35C49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0ED69D-70A2-B6BC-6ECA-B5B60335AA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FEABD-3F99-FA51-F869-10BD47B8B6C9}"/>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CAC40D53-C834-A44A-39E6-D899B8C5F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F5F24-3F84-A4CE-38D8-B883D232A4F5}"/>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12859334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09774-C2EA-3478-4E2C-7213D0F6FE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053AF6-FC20-41E2-2069-310CDB23E4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CC3A92-1178-2DC5-E627-3D764D07F141}"/>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538089B5-567B-B4D1-F898-163CE009F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158EAA-1A8C-8624-17E2-6E7F14382242}"/>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36827314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E1296-4D13-1FC4-9BB7-4533001D86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55D200-24E8-AED0-7434-F0875620B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4931CF-F2C9-636E-19B0-A11C6300014C}"/>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BA4281C5-5137-E07E-87E0-807B3A44B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A538C-8EAF-A63E-E9A5-D424D9F75345}"/>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746044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9233A-3F7E-EEC6-7082-2BAD428A84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5419B6-95A2-3B67-52A8-B12475521E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F1030D-FA33-D439-88AC-FD8FE07CCF16}"/>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BEC15BDA-53F8-4585-FDAF-39830C69D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A9696-28CE-E448-50E7-424C6B7FDAFD}"/>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1128750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1422-B42D-FDD0-9BD7-EEE00B64C0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454806-70ED-6E51-33DB-16E7A147A6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679F84-4672-7D59-42B7-0392CBEFDA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FBB4C5-E6C4-104D-330D-7DAF249A7D1F}"/>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6" name="Footer Placeholder 5">
            <a:extLst>
              <a:ext uri="{FF2B5EF4-FFF2-40B4-BE49-F238E27FC236}">
                <a16:creationId xmlns:a16="http://schemas.microsoft.com/office/drawing/2014/main" id="{67A1679F-5D35-0DF7-A6C4-F2CB97D679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F4E5AA-8B77-53A7-AB00-06DE0D205C29}"/>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382200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3CAA6-1A8C-CCBB-D255-F02F1EFD6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F492C8-29F9-5202-385B-6D2C9D7E5C5B}"/>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4" name="Footer Placeholder 3">
            <a:extLst>
              <a:ext uri="{FF2B5EF4-FFF2-40B4-BE49-F238E27FC236}">
                <a16:creationId xmlns:a16="http://schemas.microsoft.com/office/drawing/2014/main" id="{085EED44-B9E3-FDCF-61BA-A0085DB0E8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8C393A-14AA-635F-E4C6-775EB519D627}"/>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8853323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EED04-8789-D803-FDDD-234877C5A4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985AA6-E6D5-3EF8-FF30-C288B722C6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75FD8D-7AF6-7A93-6958-7655DE9355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D832AF-7BA7-7EEC-715D-61C2BD0531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4EF3C7-4CDE-0225-C56D-3447BD7361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682580-E4DF-321B-07E4-48C657B19C07}"/>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8" name="Footer Placeholder 7">
            <a:extLst>
              <a:ext uri="{FF2B5EF4-FFF2-40B4-BE49-F238E27FC236}">
                <a16:creationId xmlns:a16="http://schemas.microsoft.com/office/drawing/2014/main" id="{63423846-56CB-D3CB-C53D-72827F7ADC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8F7842-8D4B-A66C-DE85-116E7DB474F4}"/>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7961080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B6EE4-F24C-AEFE-A4F0-55E63144DF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B82145-E351-9DD4-ECC6-5CD3A0C5F9FA}"/>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4" name="Footer Placeholder 3">
            <a:extLst>
              <a:ext uri="{FF2B5EF4-FFF2-40B4-BE49-F238E27FC236}">
                <a16:creationId xmlns:a16="http://schemas.microsoft.com/office/drawing/2014/main" id="{F44E3C83-0E6B-7047-E927-46D0A0546B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D826FE-2FFC-0FC0-6074-5023EFDB6342}"/>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4227370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2DA2EA-B299-8CE0-AD2B-F9E5DE54C4D0}"/>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3" name="Footer Placeholder 2">
            <a:extLst>
              <a:ext uri="{FF2B5EF4-FFF2-40B4-BE49-F238E27FC236}">
                <a16:creationId xmlns:a16="http://schemas.microsoft.com/office/drawing/2014/main" id="{DEAA8944-D95A-0FBA-85A9-670DF40B4A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D22427-76CF-4875-8D80-29F4130E41C0}"/>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16591562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8E8F-E350-32F8-CCDF-3B8F008A51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CF40C7-ACB2-68E4-E8F2-907F7FA9CB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62FB55-FE26-9FE1-7AC4-164710C30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6F3B0D-DEBF-72D6-371F-A3BEDC1E98EB}"/>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6" name="Footer Placeholder 5">
            <a:extLst>
              <a:ext uri="{FF2B5EF4-FFF2-40B4-BE49-F238E27FC236}">
                <a16:creationId xmlns:a16="http://schemas.microsoft.com/office/drawing/2014/main" id="{AFE6E005-C624-32C8-ABC7-79B2B92C81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9A9900-6DB6-C4C8-E28F-A0CC0077FB4D}"/>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14566155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553D-6679-0915-E39E-E95C17C6DF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009FBA-67C3-01FC-B758-4E2DB6E2BF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16CBEA-D7C9-699B-C901-B70BB847F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6273CA-DD45-3EBC-7D1D-58863A7AB444}"/>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6" name="Footer Placeholder 5">
            <a:extLst>
              <a:ext uri="{FF2B5EF4-FFF2-40B4-BE49-F238E27FC236}">
                <a16:creationId xmlns:a16="http://schemas.microsoft.com/office/drawing/2014/main" id="{5F136BA7-D047-7B49-BBB0-417215757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093D60-7F5E-0DE7-C4DB-8504325BD60A}"/>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1655676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BC2C-C68F-B61E-89A1-D65FDB465C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24457A-B216-1884-6AB2-BC1FA7312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2D1BE-00B5-4DD8-40D4-5F904BB38965}"/>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B6345FA9-F228-572A-F78C-40D990629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37065F-EBAC-73AF-2D51-3436B8A02B77}"/>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34647370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065C65-5220-8502-90BD-4E0DF35C49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0ED69D-70A2-B6BC-6ECA-B5B60335AA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FEABD-3F99-FA51-F869-10BD47B8B6C9}"/>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CAC40D53-C834-A44A-39E6-D899B8C5F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F5F24-3F84-A4CE-38D8-B883D232A4F5}"/>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33316887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09774-C2EA-3478-4E2C-7213D0F6FE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053AF6-FC20-41E2-2069-310CDB23E4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CC3A92-1178-2DC5-E627-3D764D07F141}"/>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538089B5-567B-B4D1-F898-163CE009F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158EAA-1A8C-8624-17E2-6E7F14382242}"/>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22120498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E1296-4D13-1FC4-9BB7-4533001D86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55D200-24E8-AED0-7434-F0875620B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4931CF-F2C9-636E-19B0-A11C6300014C}"/>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BA4281C5-5137-E07E-87E0-807B3A44B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A538C-8EAF-A63E-E9A5-D424D9F75345}"/>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33361989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9233A-3F7E-EEC6-7082-2BAD428A84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5419B6-95A2-3B67-52A8-B12475521E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F1030D-FA33-D439-88AC-FD8FE07CCF16}"/>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BEC15BDA-53F8-4585-FDAF-39830C69D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A9696-28CE-E448-50E7-424C6B7FDAFD}"/>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2357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DA60B2-441C-BCB4-CEA0-4ED7A2948A5E}"/>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3" name="Footer Placeholder 2">
            <a:extLst>
              <a:ext uri="{FF2B5EF4-FFF2-40B4-BE49-F238E27FC236}">
                <a16:creationId xmlns:a16="http://schemas.microsoft.com/office/drawing/2014/main" id="{2BA8E597-2D99-C683-937D-A9AC83B035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58FC9D-14E6-AD4B-DADE-B466214620CE}"/>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21392251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1422-B42D-FDD0-9BD7-EEE00B64C0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454806-70ED-6E51-33DB-16E7A147A6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679F84-4672-7D59-42B7-0392CBEFDA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FBB4C5-E6C4-104D-330D-7DAF249A7D1F}"/>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6" name="Footer Placeholder 5">
            <a:extLst>
              <a:ext uri="{FF2B5EF4-FFF2-40B4-BE49-F238E27FC236}">
                <a16:creationId xmlns:a16="http://schemas.microsoft.com/office/drawing/2014/main" id="{67A1679F-5D35-0DF7-A6C4-F2CB97D679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F4E5AA-8B77-53A7-AB00-06DE0D205C29}"/>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1654854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EED04-8789-D803-FDDD-234877C5A4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985AA6-E6D5-3EF8-FF30-C288B722C6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75FD8D-7AF6-7A93-6958-7655DE9355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D832AF-7BA7-7EEC-715D-61C2BD0531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4EF3C7-4CDE-0225-C56D-3447BD7361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682580-E4DF-321B-07E4-48C657B19C07}"/>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8" name="Footer Placeholder 7">
            <a:extLst>
              <a:ext uri="{FF2B5EF4-FFF2-40B4-BE49-F238E27FC236}">
                <a16:creationId xmlns:a16="http://schemas.microsoft.com/office/drawing/2014/main" id="{63423846-56CB-D3CB-C53D-72827F7ADC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8F7842-8D4B-A66C-DE85-116E7DB474F4}"/>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20904881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B6EE4-F24C-AEFE-A4F0-55E63144DF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B82145-E351-9DD4-ECC6-5CD3A0C5F9FA}"/>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4" name="Footer Placeholder 3">
            <a:extLst>
              <a:ext uri="{FF2B5EF4-FFF2-40B4-BE49-F238E27FC236}">
                <a16:creationId xmlns:a16="http://schemas.microsoft.com/office/drawing/2014/main" id="{F44E3C83-0E6B-7047-E927-46D0A0546B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D826FE-2FFC-0FC0-6074-5023EFDB6342}"/>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28507390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2DA2EA-B299-8CE0-AD2B-F9E5DE54C4D0}"/>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3" name="Footer Placeholder 2">
            <a:extLst>
              <a:ext uri="{FF2B5EF4-FFF2-40B4-BE49-F238E27FC236}">
                <a16:creationId xmlns:a16="http://schemas.microsoft.com/office/drawing/2014/main" id="{DEAA8944-D95A-0FBA-85A9-670DF40B4A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D22427-76CF-4875-8D80-29F4130E41C0}"/>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7114187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8E8F-E350-32F8-CCDF-3B8F008A51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CF40C7-ACB2-68E4-E8F2-907F7FA9CB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62FB55-FE26-9FE1-7AC4-164710C30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6F3B0D-DEBF-72D6-371F-A3BEDC1E98EB}"/>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6" name="Footer Placeholder 5">
            <a:extLst>
              <a:ext uri="{FF2B5EF4-FFF2-40B4-BE49-F238E27FC236}">
                <a16:creationId xmlns:a16="http://schemas.microsoft.com/office/drawing/2014/main" id="{AFE6E005-C624-32C8-ABC7-79B2B92C81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9A9900-6DB6-C4C8-E28F-A0CC0077FB4D}"/>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7300672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553D-6679-0915-E39E-E95C17C6DF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009FBA-67C3-01FC-B758-4E2DB6E2BF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16CBEA-D7C9-699B-C901-B70BB847F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6273CA-DD45-3EBC-7D1D-58863A7AB444}"/>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6" name="Footer Placeholder 5">
            <a:extLst>
              <a:ext uri="{FF2B5EF4-FFF2-40B4-BE49-F238E27FC236}">
                <a16:creationId xmlns:a16="http://schemas.microsoft.com/office/drawing/2014/main" id="{5F136BA7-D047-7B49-BBB0-417215757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093D60-7F5E-0DE7-C4DB-8504325BD60A}"/>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38789384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BC2C-C68F-B61E-89A1-D65FDB465C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24457A-B216-1884-6AB2-BC1FA7312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2D1BE-00B5-4DD8-40D4-5F904BB38965}"/>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B6345FA9-F228-572A-F78C-40D990629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37065F-EBAC-73AF-2D51-3436B8A02B77}"/>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17989520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065C65-5220-8502-90BD-4E0DF35C49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0ED69D-70A2-B6BC-6ECA-B5B60335AA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FEABD-3F99-FA51-F869-10BD47B8B6C9}"/>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CAC40D53-C834-A44A-39E6-D899B8C5F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F5F24-3F84-A4CE-38D8-B883D232A4F5}"/>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15035908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09774-C2EA-3478-4E2C-7213D0F6FE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053AF6-FC20-41E2-2069-310CDB23E4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CC3A92-1178-2DC5-E627-3D764D07F141}"/>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538089B5-567B-B4D1-F898-163CE009F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158EAA-1A8C-8624-17E2-6E7F14382242}"/>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433207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E1296-4D13-1FC4-9BB7-4533001D86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55D200-24E8-AED0-7434-F0875620B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4931CF-F2C9-636E-19B0-A11C6300014C}"/>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BA4281C5-5137-E07E-87E0-807B3A44B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A538C-8EAF-A63E-E9A5-D424D9F75345}"/>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1016403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329BE-7D5D-8782-1A31-06C0C380AA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06A09E-5036-B8EB-F984-1E99F063C4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DC1558-DABB-65A9-0517-E19B35733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C65FE0-D705-3BAE-A94D-62CA1A266659}"/>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6" name="Footer Placeholder 5">
            <a:extLst>
              <a:ext uri="{FF2B5EF4-FFF2-40B4-BE49-F238E27FC236}">
                <a16:creationId xmlns:a16="http://schemas.microsoft.com/office/drawing/2014/main" id="{B9EFB1DC-4282-0807-C819-4B2DB16D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DEF959-F4CD-7708-15FA-F3F8D9281589}"/>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22443415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9233A-3F7E-EEC6-7082-2BAD428A84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5419B6-95A2-3B67-52A8-B12475521E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F1030D-FA33-D439-88AC-FD8FE07CCF16}"/>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BEC15BDA-53F8-4585-FDAF-39830C69D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A9696-28CE-E448-50E7-424C6B7FDAFD}"/>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39717416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1422-B42D-FDD0-9BD7-EEE00B64C0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454806-70ED-6E51-33DB-16E7A147A6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679F84-4672-7D59-42B7-0392CBEFDA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FBB4C5-E6C4-104D-330D-7DAF249A7D1F}"/>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6" name="Footer Placeholder 5">
            <a:extLst>
              <a:ext uri="{FF2B5EF4-FFF2-40B4-BE49-F238E27FC236}">
                <a16:creationId xmlns:a16="http://schemas.microsoft.com/office/drawing/2014/main" id="{67A1679F-5D35-0DF7-A6C4-F2CB97D679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F4E5AA-8B77-53A7-AB00-06DE0D205C29}"/>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27075976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EED04-8789-D803-FDDD-234877C5A4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985AA6-E6D5-3EF8-FF30-C288B722C6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75FD8D-7AF6-7A93-6958-7655DE9355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D832AF-7BA7-7EEC-715D-61C2BD0531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4EF3C7-4CDE-0225-C56D-3447BD7361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682580-E4DF-321B-07E4-48C657B19C07}"/>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8" name="Footer Placeholder 7">
            <a:extLst>
              <a:ext uri="{FF2B5EF4-FFF2-40B4-BE49-F238E27FC236}">
                <a16:creationId xmlns:a16="http://schemas.microsoft.com/office/drawing/2014/main" id="{63423846-56CB-D3CB-C53D-72827F7ADC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8F7842-8D4B-A66C-DE85-116E7DB474F4}"/>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35523486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B6EE4-F24C-AEFE-A4F0-55E63144DF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B82145-E351-9DD4-ECC6-5CD3A0C5F9FA}"/>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4" name="Footer Placeholder 3">
            <a:extLst>
              <a:ext uri="{FF2B5EF4-FFF2-40B4-BE49-F238E27FC236}">
                <a16:creationId xmlns:a16="http://schemas.microsoft.com/office/drawing/2014/main" id="{F44E3C83-0E6B-7047-E927-46D0A0546B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D826FE-2FFC-0FC0-6074-5023EFDB6342}"/>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3520536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2DA2EA-B299-8CE0-AD2B-F9E5DE54C4D0}"/>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3" name="Footer Placeholder 2">
            <a:extLst>
              <a:ext uri="{FF2B5EF4-FFF2-40B4-BE49-F238E27FC236}">
                <a16:creationId xmlns:a16="http://schemas.microsoft.com/office/drawing/2014/main" id="{DEAA8944-D95A-0FBA-85A9-670DF40B4A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D22427-76CF-4875-8D80-29F4130E41C0}"/>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15848718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8E8F-E350-32F8-CCDF-3B8F008A51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CF40C7-ACB2-68E4-E8F2-907F7FA9CB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62FB55-FE26-9FE1-7AC4-164710C30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6F3B0D-DEBF-72D6-371F-A3BEDC1E98EB}"/>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6" name="Footer Placeholder 5">
            <a:extLst>
              <a:ext uri="{FF2B5EF4-FFF2-40B4-BE49-F238E27FC236}">
                <a16:creationId xmlns:a16="http://schemas.microsoft.com/office/drawing/2014/main" id="{AFE6E005-C624-32C8-ABC7-79B2B92C81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9A9900-6DB6-C4C8-E28F-A0CC0077FB4D}"/>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37726007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553D-6679-0915-E39E-E95C17C6DF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009FBA-67C3-01FC-B758-4E2DB6E2BF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16CBEA-D7C9-699B-C901-B70BB847F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6273CA-DD45-3EBC-7D1D-58863A7AB444}"/>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6" name="Footer Placeholder 5">
            <a:extLst>
              <a:ext uri="{FF2B5EF4-FFF2-40B4-BE49-F238E27FC236}">
                <a16:creationId xmlns:a16="http://schemas.microsoft.com/office/drawing/2014/main" id="{5F136BA7-D047-7B49-BBB0-417215757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093D60-7F5E-0DE7-C4DB-8504325BD60A}"/>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34416477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BC2C-C68F-B61E-89A1-D65FDB465C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24457A-B216-1884-6AB2-BC1FA7312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2D1BE-00B5-4DD8-40D4-5F904BB38965}"/>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B6345FA9-F228-572A-F78C-40D990629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37065F-EBAC-73AF-2D51-3436B8A02B77}"/>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26918317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065C65-5220-8502-90BD-4E0DF35C49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0ED69D-70A2-B6BC-6ECA-B5B60335AA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FEABD-3F99-FA51-F869-10BD47B8B6C9}"/>
              </a:ext>
            </a:extLst>
          </p:cNvPr>
          <p:cNvSpPr>
            <a:spLocks noGrp="1"/>
          </p:cNvSpPr>
          <p:nvPr>
            <p:ph type="dt" sz="half" idx="10"/>
          </p:nvPr>
        </p:nvSpPr>
        <p:spPr/>
        <p:txBody>
          <a:bodyPr/>
          <a:lstStyle/>
          <a:p>
            <a:fld id="{27F5FAB4-4629-A24E-8BFE-2F99C064BB8E}" type="datetimeFigureOut">
              <a:rPr lang="en-US" smtClean="0"/>
              <a:t>10/30/25</a:t>
            </a:fld>
            <a:endParaRPr lang="en-US"/>
          </a:p>
        </p:txBody>
      </p:sp>
      <p:sp>
        <p:nvSpPr>
          <p:cNvPr id="5" name="Footer Placeholder 4">
            <a:extLst>
              <a:ext uri="{FF2B5EF4-FFF2-40B4-BE49-F238E27FC236}">
                <a16:creationId xmlns:a16="http://schemas.microsoft.com/office/drawing/2014/main" id="{CAC40D53-C834-A44A-39E6-D899B8C5F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F5F24-3F84-A4CE-38D8-B883D232A4F5}"/>
              </a:ext>
            </a:extLst>
          </p:cNvPr>
          <p:cNvSpPr>
            <a:spLocks noGrp="1"/>
          </p:cNvSpPr>
          <p:nvPr>
            <p:ph type="sldNum" sz="quarter" idx="12"/>
          </p:nvPr>
        </p:nvSpPr>
        <p:spPr/>
        <p:txBody>
          <a:bodyPr/>
          <a:lstStyle/>
          <a:p>
            <a:fld id="{16F25B79-61B4-0745-8654-56410C6F3542}" type="slidenum">
              <a:rPr lang="en-US" smtClean="0"/>
              <a:t>‹#›</a:t>
            </a:fld>
            <a:endParaRPr lang="en-US"/>
          </a:p>
        </p:txBody>
      </p:sp>
    </p:spTree>
    <p:extLst>
      <p:ext uri="{BB962C8B-B14F-4D97-AF65-F5344CB8AC3E}">
        <p14:creationId xmlns:p14="http://schemas.microsoft.com/office/powerpoint/2010/main" val="774249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521DD-902C-59D1-BF24-0CE7B9DB1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BA3B09-6799-9101-7AD7-2E0C365249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BA4F6D-BF24-4ADC-667E-8A0B76E8CE54}"/>
              </a:ext>
            </a:extLst>
          </p:cNvPr>
          <p:cNvSpPr>
            <a:spLocks noGrp="1"/>
          </p:cNvSpPr>
          <p:nvPr>
            <p:ph type="dt" sz="half" idx="10"/>
          </p:nvPr>
        </p:nvSpPr>
        <p:spPr/>
        <p:txBody>
          <a:bodyPr/>
          <a:lstStyle/>
          <a:p>
            <a:fld id="{7F9A55E5-D629-FE4A-8261-B7758F16AFDA}" type="datetimeFigureOut">
              <a:rPr lang="en-US" smtClean="0"/>
              <a:t>10/30/25</a:t>
            </a:fld>
            <a:endParaRPr lang="en-US"/>
          </a:p>
        </p:txBody>
      </p:sp>
      <p:sp>
        <p:nvSpPr>
          <p:cNvPr id="5" name="Footer Placeholder 4">
            <a:extLst>
              <a:ext uri="{FF2B5EF4-FFF2-40B4-BE49-F238E27FC236}">
                <a16:creationId xmlns:a16="http://schemas.microsoft.com/office/drawing/2014/main" id="{87BECEB4-3A86-185D-472F-95E61D086A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68C9D-03BE-6A93-BEBF-D4954F6921D3}"/>
              </a:ext>
            </a:extLst>
          </p:cNvPr>
          <p:cNvSpPr>
            <a:spLocks noGrp="1"/>
          </p:cNvSpPr>
          <p:nvPr>
            <p:ph type="sldNum" sz="quarter" idx="12"/>
          </p:nvPr>
        </p:nvSpPr>
        <p:spPr/>
        <p:txBody>
          <a:bodyPr/>
          <a:lstStyle/>
          <a:p>
            <a:fld id="{8D030B0A-CA0D-6D45-A146-798C4AF48F62}" type="slidenum">
              <a:rPr lang="en-US" smtClean="0"/>
              <a:t>‹#›</a:t>
            </a:fld>
            <a:endParaRPr lang="en-US"/>
          </a:p>
        </p:txBody>
      </p:sp>
    </p:spTree>
    <p:extLst>
      <p:ext uri="{BB962C8B-B14F-4D97-AF65-F5344CB8AC3E}">
        <p14:creationId xmlns:p14="http://schemas.microsoft.com/office/powerpoint/2010/main" val="1536547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07A37-5358-45AE-9AD2-9142723A96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D8CF43-3D11-E01E-7F3B-2A69789FBC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1CE333-754C-B8AF-CFD0-C1022E5E6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293F3-CA65-7F65-AEB6-CE3F2D064221}"/>
              </a:ext>
            </a:extLst>
          </p:cNvPr>
          <p:cNvSpPr>
            <a:spLocks noGrp="1"/>
          </p:cNvSpPr>
          <p:nvPr>
            <p:ph type="dt" sz="half" idx="10"/>
          </p:nvPr>
        </p:nvSpPr>
        <p:spPr/>
        <p:txBody>
          <a:bodyPr/>
          <a:lstStyle/>
          <a:p>
            <a:fld id="{DABCC95D-4E30-714B-BD41-32426735FE28}" type="datetimeFigureOut">
              <a:rPr lang="en-US" smtClean="0"/>
              <a:t>10/30/25</a:t>
            </a:fld>
            <a:endParaRPr lang="en-US"/>
          </a:p>
        </p:txBody>
      </p:sp>
      <p:sp>
        <p:nvSpPr>
          <p:cNvPr id="6" name="Footer Placeholder 5">
            <a:extLst>
              <a:ext uri="{FF2B5EF4-FFF2-40B4-BE49-F238E27FC236}">
                <a16:creationId xmlns:a16="http://schemas.microsoft.com/office/drawing/2014/main" id="{C52F9BE4-C3B5-32A8-34E1-25EBF3880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D47381-D4B6-985C-ACEF-EA6F528E7296}"/>
              </a:ext>
            </a:extLst>
          </p:cNvPr>
          <p:cNvSpPr>
            <a:spLocks noGrp="1"/>
          </p:cNvSpPr>
          <p:nvPr>
            <p:ph type="sldNum" sz="quarter" idx="12"/>
          </p:nvPr>
        </p:nvSpPr>
        <p:spPr/>
        <p:txBody>
          <a:bodyPr/>
          <a:lstStyle/>
          <a:p>
            <a:fld id="{7F433383-1D6E-7441-910C-96F4371DB34C}" type="slidenum">
              <a:rPr lang="en-US" smtClean="0"/>
              <a:t>‹#›</a:t>
            </a:fld>
            <a:endParaRPr lang="en-US"/>
          </a:p>
        </p:txBody>
      </p:sp>
    </p:spTree>
    <p:extLst>
      <p:ext uri="{BB962C8B-B14F-4D97-AF65-F5344CB8AC3E}">
        <p14:creationId xmlns:p14="http://schemas.microsoft.com/office/powerpoint/2010/main" val="41522245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44007-09C4-68DE-30F0-D894DE9EF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584166-4F3C-5738-C6BA-B2567C6B06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0EEBA5-1545-BAED-E475-A47A2C980D06}"/>
              </a:ext>
            </a:extLst>
          </p:cNvPr>
          <p:cNvSpPr>
            <a:spLocks noGrp="1"/>
          </p:cNvSpPr>
          <p:nvPr>
            <p:ph type="dt" sz="half" idx="10"/>
          </p:nvPr>
        </p:nvSpPr>
        <p:spPr/>
        <p:txBody>
          <a:bodyPr/>
          <a:lstStyle/>
          <a:p>
            <a:fld id="{7F9A55E5-D629-FE4A-8261-B7758F16AFDA}" type="datetimeFigureOut">
              <a:rPr lang="en-US" smtClean="0"/>
              <a:t>10/30/25</a:t>
            </a:fld>
            <a:endParaRPr lang="en-US"/>
          </a:p>
        </p:txBody>
      </p:sp>
      <p:sp>
        <p:nvSpPr>
          <p:cNvPr id="5" name="Footer Placeholder 4">
            <a:extLst>
              <a:ext uri="{FF2B5EF4-FFF2-40B4-BE49-F238E27FC236}">
                <a16:creationId xmlns:a16="http://schemas.microsoft.com/office/drawing/2014/main" id="{0FC85AA6-E748-5A01-C67F-5856C5F2B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A60EF-402D-802F-6079-BC890F795233}"/>
              </a:ext>
            </a:extLst>
          </p:cNvPr>
          <p:cNvSpPr>
            <a:spLocks noGrp="1"/>
          </p:cNvSpPr>
          <p:nvPr>
            <p:ph type="sldNum" sz="quarter" idx="12"/>
          </p:nvPr>
        </p:nvSpPr>
        <p:spPr/>
        <p:txBody>
          <a:bodyPr/>
          <a:lstStyle/>
          <a:p>
            <a:fld id="{8D030B0A-CA0D-6D45-A146-798C4AF48F62}" type="slidenum">
              <a:rPr lang="en-US" smtClean="0"/>
              <a:t>‹#›</a:t>
            </a:fld>
            <a:endParaRPr lang="en-US"/>
          </a:p>
        </p:txBody>
      </p:sp>
    </p:spTree>
    <p:extLst>
      <p:ext uri="{BB962C8B-B14F-4D97-AF65-F5344CB8AC3E}">
        <p14:creationId xmlns:p14="http://schemas.microsoft.com/office/powerpoint/2010/main" val="8906092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07D7-93CB-6E1E-07C3-388379A277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62D2E7-04D8-BDF6-C5D7-D9D1D9DF34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6D56B8-D3E4-E3A2-FF16-C02100720774}"/>
              </a:ext>
            </a:extLst>
          </p:cNvPr>
          <p:cNvSpPr>
            <a:spLocks noGrp="1"/>
          </p:cNvSpPr>
          <p:nvPr>
            <p:ph type="dt" sz="half" idx="10"/>
          </p:nvPr>
        </p:nvSpPr>
        <p:spPr/>
        <p:txBody>
          <a:bodyPr/>
          <a:lstStyle/>
          <a:p>
            <a:fld id="{7F9A55E5-D629-FE4A-8261-B7758F16AFDA}" type="datetimeFigureOut">
              <a:rPr lang="en-US" smtClean="0"/>
              <a:t>10/30/25</a:t>
            </a:fld>
            <a:endParaRPr lang="en-US"/>
          </a:p>
        </p:txBody>
      </p:sp>
      <p:sp>
        <p:nvSpPr>
          <p:cNvPr id="5" name="Footer Placeholder 4">
            <a:extLst>
              <a:ext uri="{FF2B5EF4-FFF2-40B4-BE49-F238E27FC236}">
                <a16:creationId xmlns:a16="http://schemas.microsoft.com/office/drawing/2014/main" id="{42D8C613-AE51-29B9-057A-0D44CD3D1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0BFEC3-8D3F-53EF-5717-BD59BE805797}"/>
              </a:ext>
            </a:extLst>
          </p:cNvPr>
          <p:cNvSpPr>
            <a:spLocks noGrp="1"/>
          </p:cNvSpPr>
          <p:nvPr>
            <p:ph type="sldNum" sz="quarter" idx="12"/>
          </p:nvPr>
        </p:nvSpPr>
        <p:spPr/>
        <p:txBody>
          <a:bodyPr/>
          <a:lstStyle/>
          <a:p>
            <a:fld id="{8D030B0A-CA0D-6D45-A146-798C4AF48F62}" type="slidenum">
              <a:rPr lang="en-US" smtClean="0"/>
              <a:t>‹#›</a:t>
            </a:fld>
            <a:endParaRPr lang="en-US"/>
          </a:p>
        </p:txBody>
      </p:sp>
    </p:spTree>
    <p:extLst>
      <p:ext uri="{BB962C8B-B14F-4D97-AF65-F5344CB8AC3E}">
        <p14:creationId xmlns:p14="http://schemas.microsoft.com/office/powerpoint/2010/main" val="10679959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8C066-609B-3A07-54C9-4C4503E5BB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727E13-0B46-DD52-B3FE-5A7690F64A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B5DD10-6AEA-714E-6996-3C5B89D893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E8EF0D-C671-0B43-C101-840B5ADB028B}"/>
              </a:ext>
            </a:extLst>
          </p:cNvPr>
          <p:cNvSpPr>
            <a:spLocks noGrp="1"/>
          </p:cNvSpPr>
          <p:nvPr>
            <p:ph type="dt" sz="half" idx="10"/>
          </p:nvPr>
        </p:nvSpPr>
        <p:spPr/>
        <p:txBody>
          <a:bodyPr/>
          <a:lstStyle/>
          <a:p>
            <a:fld id="{7F9A55E5-D629-FE4A-8261-B7758F16AFDA}" type="datetimeFigureOut">
              <a:rPr lang="en-US" smtClean="0"/>
              <a:t>10/30/25</a:t>
            </a:fld>
            <a:endParaRPr lang="en-US"/>
          </a:p>
        </p:txBody>
      </p:sp>
      <p:sp>
        <p:nvSpPr>
          <p:cNvPr id="6" name="Footer Placeholder 5">
            <a:extLst>
              <a:ext uri="{FF2B5EF4-FFF2-40B4-BE49-F238E27FC236}">
                <a16:creationId xmlns:a16="http://schemas.microsoft.com/office/drawing/2014/main" id="{37B4CF0F-77FB-1351-D25E-72C8CA7026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EEA1EB-1DB7-87AC-D321-B3D662A1B769}"/>
              </a:ext>
            </a:extLst>
          </p:cNvPr>
          <p:cNvSpPr>
            <a:spLocks noGrp="1"/>
          </p:cNvSpPr>
          <p:nvPr>
            <p:ph type="sldNum" sz="quarter" idx="12"/>
          </p:nvPr>
        </p:nvSpPr>
        <p:spPr/>
        <p:txBody>
          <a:bodyPr/>
          <a:lstStyle/>
          <a:p>
            <a:fld id="{8D030B0A-CA0D-6D45-A146-798C4AF48F62}" type="slidenum">
              <a:rPr lang="en-US" smtClean="0"/>
              <a:t>‹#›</a:t>
            </a:fld>
            <a:endParaRPr lang="en-US"/>
          </a:p>
        </p:txBody>
      </p:sp>
    </p:spTree>
    <p:extLst>
      <p:ext uri="{BB962C8B-B14F-4D97-AF65-F5344CB8AC3E}">
        <p14:creationId xmlns:p14="http://schemas.microsoft.com/office/powerpoint/2010/main" val="38189876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91E9-40D3-F299-BD02-84EC24B70A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4C3121-7409-6C50-FE34-15176B8388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D0F705-776E-625B-E8F7-D0107C0AD1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D19EC7-02C4-287F-B25D-19725E66B4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1E9DEC-79F8-C894-FA53-B596254C9F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FA3AAA-3D74-1EF1-6B3B-4CE060460E12}"/>
              </a:ext>
            </a:extLst>
          </p:cNvPr>
          <p:cNvSpPr>
            <a:spLocks noGrp="1"/>
          </p:cNvSpPr>
          <p:nvPr>
            <p:ph type="dt" sz="half" idx="10"/>
          </p:nvPr>
        </p:nvSpPr>
        <p:spPr/>
        <p:txBody>
          <a:bodyPr/>
          <a:lstStyle/>
          <a:p>
            <a:fld id="{7F9A55E5-D629-FE4A-8261-B7758F16AFDA}" type="datetimeFigureOut">
              <a:rPr lang="en-US" smtClean="0"/>
              <a:t>10/30/25</a:t>
            </a:fld>
            <a:endParaRPr lang="en-US"/>
          </a:p>
        </p:txBody>
      </p:sp>
      <p:sp>
        <p:nvSpPr>
          <p:cNvPr id="8" name="Footer Placeholder 7">
            <a:extLst>
              <a:ext uri="{FF2B5EF4-FFF2-40B4-BE49-F238E27FC236}">
                <a16:creationId xmlns:a16="http://schemas.microsoft.com/office/drawing/2014/main" id="{CDF63E15-0F09-385D-0FF9-9F134F9BF5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37FA2D-C8CC-9A3F-659C-1C66599BC7B6}"/>
              </a:ext>
            </a:extLst>
          </p:cNvPr>
          <p:cNvSpPr>
            <a:spLocks noGrp="1"/>
          </p:cNvSpPr>
          <p:nvPr>
            <p:ph type="sldNum" sz="quarter" idx="12"/>
          </p:nvPr>
        </p:nvSpPr>
        <p:spPr/>
        <p:txBody>
          <a:bodyPr/>
          <a:lstStyle/>
          <a:p>
            <a:fld id="{8D030B0A-CA0D-6D45-A146-798C4AF48F62}" type="slidenum">
              <a:rPr lang="en-US" smtClean="0"/>
              <a:t>‹#›</a:t>
            </a:fld>
            <a:endParaRPr lang="en-US"/>
          </a:p>
        </p:txBody>
      </p:sp>
    </p:spTree>
    <p:extLst>
      <p:ext uri="{BB962C8B-B14F-4D97-AF65-F5344CB8AC3E}">
        <p14:creationId xmlns:p14="http://schemas.microsoft.com/office/powerpoint/2010/main" val="24406952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1CC1-C310-3DD1-80DB-A4ACFB1D8B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CC16FC-170E-A67F-F6AE-B1F82E60A72C}"/>
              </a:ext>
            </a:extLst>
          </p:cNvPr>
          <p:cNvSpPr>
            <a:spLocks noGrp="1"/>
          </p:cNvSpPr>
          <p:nvPr>
            <p:ph type="dt" sz="half" idx="10"/>
          </p:nvPr>
        </p:nvSpPr>
        <p:spPr/>
        <p:txBody>
          <a:bodyPr/>
          <a:lstStyle/>
          <a:p>
            <a:fld id="{7F9A55E5-D629-FE4A-8261-B7758F16AFDA}" type="datetimeFigureOut">
              <a:rPr lang="en-US" smtClean="0"/>
              <a:t>10/30/25</a:t>
            </a:fld>
            <a:endParaRPr lang="en-US"/>
          </a:p>
        </p:txBody>
      </p:sp>
      <p:sp>
        <p:nvSpPr>
          <p:cNvPr id="4" name="Footer Placeholder 3">
            <a:extLst>
              <a:ext uri="{FF2B5EF4-FFF2-40B4-BE49-F238E27FC236}">
                <a16:creationId xmlns:a16="http://schemas.microsoft.com/office/drawing/2014/main" id="{7D51C9F6-6A04-E11F-0BF5-B20F302B69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F8E23A-C0CC-EC5B-B854-5D7F931000AF}"/>
              </a:ext>
            </a:extLst>
          </p:cNvPr>
          <p:cNvSpPr>
            <a:spLocks noGrp="1"/>
          </p:cNvSpPr>
          <p:nvPr>
            <p:ph type="sldNum" sz="quarter" idx="12"/>
          </p:nvPr>
        </p:nvSpPr>
        <p:spPr/>
        <p:txBody>
          <a:bodyPr/>
          <a:lstStyle/>
          <a:p>
            <a:fld id="{8D030B0A-CA0D-6D45-A146-798C4AF48F62}" type="slidenum">
              <a:rPr lang="en-US" smtClean="0"/>
              <a:t>‹#›</a:t>
            </a:fld>
            <a:endParaRPr lang="en-US"/>
          </a:p>
        </p:txBody>
      </p:sp>
    </p:spTree>
    <p:extLst>
      <p:ext uri="{BB962C8B-B14F-4D97-AF65-F5344CB8AC3E}">
        <p14:creationId xmlns:p14="http://schemas.microsoft.com/office/powerpoint/2010/main" val="39040015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1CACF-813F-E9C8-CBC4-F0E4D0CDE73E}"/>
              </a:ext>
            </a:extLst>
          </p:cNvPr>
          <p:cNvSpPr>
            <a:spLocks noGrp="1"/>
          </p:cNvSpPr>
          <p:nvPr>
            <p:ph type="dt" sz="half" idx="10"/>
          </p:nvPr>
        </p:nvSpPr>
        <p:spPr/>
        <p:txBody>
          <a:bodyPr/>
          <a:lstStyle/>
          <a:p>
            <a:fld id="{7F9A55E5-D629-FE4A-8261-B7758F16AFDA}" type="datetimeFigureOut">
              <a:rPr lang="en-US" smtClean="0"/>
              <a:t>10/30/25</a:t>
            </a:fld>
            <a:endParaRPr lang="en-US"/>
          </a:p>
        </p:txBody>
      </p:sp>
      <p:sp>
        <p:nvSpPr>
          <p:cNvPr id="3" name="Footer Placeholder 2">
            <a:extLst>
              <a:ext uri="{FF2B5EF4-FFF2-40B4-BE49-F238E27FC236}">
                <a16:creationId xmlns:a16="http://schemas.microsoft.com/office/drawing/2014/main" id="{90A45B0A-B9F0-B14E-958A-9A8A773E64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A70778-5673-D42D-9132-8B90CC677665}"/>
              </a:ext>
            </a:extLst>
          </p:cNvPr>
          <p:cNvSpPr>
            <a:spLocks noGrp="1"/>
          </p:cNvSpPr>
          <p:nvPr>
            <p:ph type="sldNum" sz="quarter" idx="12"/>
          </p:nvPr>
        </p:nvSpPr>
        <p:spPr/>
        <p:txBody>
          <a:bodyPr/>
          <a:lstStyle/>
          <a:p>
            <a:fld id="{8D030B0A-CA0D-6D45-A146-798C4AF48F62}" type="slidenum">
              <a:rPr lang="en-US" smtClean="0"/>
              <a:t>‹#›</a:t>
            </a:fld>
            <a:endParaRPr lang="en-US"/>
          </a:p>
        </p:txBody>
      </p:sp>
    </p:spTree>
    <p:extLst>
      <p:ext uri="{BB962C8B-B14F-4D97-AF65-F5344CB8AC3E}">
        <p14:creationId xmlns:p14="http://schemas.microsoft.com/office/powerpoint/2010/main" val="28196300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07B81-A1FA-B7D4-39B9-2B9CE51775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8478DC-678E-2E7E-8998-3FD49D5504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463949-9BEA-8A54-2D72-7BA29454B0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E926CF-9418-9253-81EE-C9C12D0511DE}"/>
              </a:ext>
            </a:extLst>
          </p:cNvPr>
          <p:cNvSpPr>
            <a:spLocks noGrp="1"/>
          </p:cNvSpPr>
          <p:nvPr>
            <p:ph type="dt" sz="half" idx="10"/>
          </p:nvPr>
        </p:nvSpPr>
        <p:spPr/>
        <p:txBody>
          <a:bodyPr/>
          <a:lstStyle/>
          <a:p>
            <a:fld id="{7F9A55E5-D629-FE4A-8261-B7758F16AFDA}" type="datetimeFigureOut">
              <a:rPr lang="en-US" smtClean="0"/>
              <a:t>10/30/25</a:t>
            </a:fld>
            <a:endParaRPr lang="en-US"/>
          </a:p>
        </p:txBody>
      </p:sp>
      <p:sp>
        <p:nvSpPr>
          <p:cNvPr id="6" name="Footer Placeholder 5">
            <a:extLst>
              <a:ext uri="{FF2B5EF4-FFF2-40B4-BE49-F238E27FC236}">
                <a16:creationId xmlns:a16="http://schemas.microsoft.com/office/drawing/2014/main" id="{3DFB605E-4377-A5A1-1BE0-2CD5F4A0B8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9E111A-1F96-D738-D578-4B1C41654DBF}"/>
              </a:ext>
            </a:extLst>
          </p:cNvPr>
          <p:cNvSpPr>
            <a:spLocks noGrp="1"/>
          </p:cNvSpPr>
          <p:nvPr>
            <p:ph type="sldNum" sz="quarter" idx="12"/>
          </p:nvPr>
        </p:nvSpPr>
        <p:spPr/>
        <p:txBody>
          <a:bodyPr/>
          <a:lstStyle/>
          <a:p>
            <a:fld id="{8D030B0A-CA0D-6D45-A146-798C4AF48F62}" type="slidenum">
              <a:rPr lang="en-US" smtClean="0"/>
              <a:t>‹#›</a:t>
            </a:fld>
            <a:endParaRPr lang="en-US"/>
          </a:p>
        </p:txBody>
      </p:sp>
    </p:spTree>
    <p:extLst>
      <p:ext uri="{BB962C8B-B14F-4D97-AF65-F5344CB8AC3E}">
        <p14:creationId xmlns:p14="http://schemas.microsoft.com/office/powerpoint/2010/main" val="33376091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711C-FE9A-155E-BB99-26E2B1399A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412702-30F1-ECD6-53E0-B77C888E98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4F4D6E-CC7D-B8F4-31B6-15B285D3F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A0E4F5-6F0D-1C1E-4109-51D15DE8E2E1}"/>
              </a:ext>
            </a:extLst>
          </p:cNvPr>
          <p:cNvSpPr>
            <a:spLocks noGrp="1"/>
          </p:cNvSpPr>
          <p:nvPr>
            <p:ph type="dt" sz="half" idx="10"/>
          </p:nvPr>
        </p:nvSpPr>
        <p:spPr/>
        <p:txBody>
          <a:bodyPr/>
          <a:lstStyle/>
          <a:p>
            <a:fld id="{7F9A55E5-D629-FE4A-8261-B7758F16AFDA}" type="datetimeFigureOut">
              <a:rPr lang="en-US" smtClean="0"/>
              <a:t>10/30/25</a:t>
            </a:fld>
            <a:endParaRPr lang="en-US"/>
          </a:p>
        </p:txBody>
      </p:sp>
      <p:sp>
        <p:nvSpPr>
          <p:cNvPr id="6" name="Footer Placeholder 5">
            <a:extLst>
              <a:ext uri="{FF2B5EF4-FFF2-40B4-BE49-F238E27FC236}">
                <a16:creationId xmlns:a16="http://schemas.microsoft.com/office/drawing/2014/main" id="{C1C46102-091D-6028-C187-D1A8C7E6E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B18451-EAD9-09E2-6140-E4B709F41FFC}"/>
              </a:ext>
            </a:extLst>
          </p:cNvPr>
          <p:cNvSpPr>
            <a:spLocks noGrp="1"/>
          </p:cNvSpPr>
          <p:nvPr>
            <p:ph type="sldNum" sz="quarter" idx="12"/>
          </p:nvPr>
        </p:nvSpPr>
        <p:spPr/>
        <p:txBody>
          <a:bodyPr/>
          <a:lstStyle/>
          <a:p>
            <a:fld id="{8D030B0A-CA0D-6D45-A146-798C4AF48F62}" type="slidenum">
              <a:rPr lang="en-US" smtClean="0"/>
              <a:t>‹#›</a:t>
            </a:fld>
            <a:endParaRPr lang="en-US"/>
          </a:p>
        </p:txBody>
      </p:sp>
    </p:spTree>
    <p:extLst>
      <p:ext uri="{BB962C8B-B14F-4D97-AF65-F5344CB8AC3E}">
        <p14:creationId xmlns:p14="http://schemas.microsoft.com/office/powerpoint/2010/main" val="12185152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9B48C-2FD7-02C2-3F1A-103C395EFC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AA09E8-E179-461B-CE3C-B943B5CFA4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B95605-DAC9-7507-08D2-FC30E1B6F3AB}"/>
              </a:ext>
            </a:extLst>
          </p:cNvPr>
          <p:cNvSpPr>
            <a:spLocks noGrp="1"/>
          </p:cNvSpPr>
          <p:nvPr>
            <p:ph type="dt" sz="half" idx="10"/>
          </p:nvPr>
        </p:nvSpPr>
        <p:spPr/>
        <p:txBody>
          <a:bodyPr/>
          <a:lstStyle/>
          <a:p>
            <a:fld id="{7F9A55E5-D629-FE4A-8261-B7758F16AFDA}" type="datetimeFigureOut">
              <a:rPr lang="en-US" smtClean="0"/>
              <a:t>10/30/25</a:t>
            </a:fld>
            <a:endParaRPr lang="en-US"/>
          </a:p>
        </p:txBody>
      </p:sp>
      <p:sp>
        <p:nvSpPr>
          <p:cNvPr id="5" name="Footer Placeholder 4">
            <a:extLst>
              <a:ext uri="{FF2B5EF4-FFF2-40B4-BE49-F238E27FC236}">
                <a16:creationId xmlns:a16="http://schemas.microsoft.com/office/drawing/2014/main" id="{69FFA156-942F-D811-E020-A457771A6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A019B-A6AC-ADFB-FE29-15552E8F67E0}"/>
              </a:ext>
            </a:extLst>
          </p:cNvPr>
          <p:cNvSpPr>
            <a:spLocks noGrp="1"/>
          </p:cNvSpPr>
          <p:nvPr>
            <p:ph type="sldNum" sz="quarter" idx="12"/>
          </p:nvPr>
        </p:nvSpPr>
        <p:spPr/>
        <p:txBody>
          <a:bodyPr/>
          <a:lstStyle/>
          <a:p>
            <a:fld id="{8D030B0A-CA0D-6D45-A146-798C4AF48F62}" type="slidenum">
              <a:rPr lang="en-US" smtClean="0"/>
              <a:t>‹#›</a:t>
            </a:fld>
            <a:endParaRPr lang="en-US"/>
          </a:p>
        </p:txBody>
      </p:sp>
    </p:spTree>
    <p:extLst>
      <p:ext uri="{BB962C8B-B14F-4D97-AF65-F5344CB8AC3E}">
        <p14:creationId xmlns:p14="http://schemas.microsoft.com/office/powerpoint/2010/main" val="13497236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7A4CE8-8D88-9929-DA60-15E6F9CD6E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66A434-82D0-49E5-6CEF-2DCB273665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9EFDE-077E-EDFE-5210-DEA27241C092}"/>
              </a:ext>
            </a:extLst>
          </p:cNvPr>
          <p:cNvSpPr>
            <a:spLocks noGrp="1"/>
          </p:cNvSpPr>
          <p:nvPr>
            <p:ph type="dt" sz="half" idx="10"/>
          </p:nvPr>
        </p:nvSpPr>
        <p:spPr/>
        <p:txBody>
          <a:bodyPr/>
          <a:lstStyle/>
          <a:p>
            <a:fld id="{7F9A55E5-D629-FE4A-8261-B7758F16AFDA}" type="datetimeFigureOut">
              <a:rPr lang="en-US" smtClean="0"/>
              <a:t>10/30/25</a:t>
            </a:fld>
            <a:endParaRPr lang="en-US"/>
          </a:p>
        </p:txBody>
      </p:sp>
      <p:sp>
        <p:nvSpPr>
          <p:cNvPr id="5" name="Footer Placeholder 4">
            <a:extLst>
              <a:ext uri="{FF2B5EF4-FFF2-40B4-BE49-F238E27FC236}">
                <a16:creationId xmlns:a16="http://schemas.microsoft.com/office/drawing/2014/main" id="{F9BA27F6-FE99-E731-0024-0A12591E4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7B888-A425-CE39-A4A8-72E3FDEFFA6C}"/>
              </a:ext>
            </a:extLst>
          </p:cNvPr>
          <p:cNvSpPr>
            <a:spLocks noGrp="1"/>
          </p:cNvSpPr>
          <p:nvPr>
            <p:ph type="sldNum" sz="quarter" idx="12"/>
          </p:nvPr>
        </p:nvSpPr>
        <p:spPr/>
        <p:txBody>
          <a:bodyPr/>
          <a:lstStyle/>
          <a:p>
            <a:fld id="{8D030B0A-CA0D-6D45-A146-798C4AF48F62}" type="slidenum">
              <a:rPr lang="en-US" smtClean="0"/>
              <a:t>‹#›</a:t>
            </a:fld>
            <a:endParaRPr lang="en-US"/>
          </a:p>
        </p:txBody>
      </p:sp>
    </p:spTree>
    <p:extLst>
      <p:ext uri="{BB962C8B-B14F-4D97-AF65-F5344CB8AC3E}">
        <p14:creationId xmlns:p14="http://schemas.microsoft.com/office/powerpoint/2010/main" val="1641667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0.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8.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9.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blue and green background&#10;&#10;AI-generated content may be incorrect.">
            <a:extLst>
              <a:ext uri="{FF2B5EF4-FFF2-40B4-BE49-F238E27FC236}">
                <a16:creationId xmlns:a16="http://schemas.microsoft.com/office/drawing/2014/main" id="{0EB4E88E-0196-E105-B889-328AF538E4E1}"/>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9B3A7994-7B6D-B6FB-16BA-730071683D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4430C2-F411-4188-B9C5-729D22DE8F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511DD-0355-3844-4089-B4E9297B56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6E2681A7-F899-6DF8-DC3F-069E112EC9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144078-AC13-5936-2BE7-E913BE67AF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433383-1D6E-7441-910C-96F4371DB34C}" type="slidenum">
              <a:rPr lang="en-US" smtClean="0"/>
              <a:t>‹#›</a:t>
            </a:fld>
            <a:endParaRPr lang="en-US"/>
          </a:p>
        </p:txBody>
      </p:sp>
    </p:spTree>
    <p:extLst>
      <p:ext uri="{BB962C8B-B14F-4D97-AF65-F5344CB8AC3E}">
        <p14:creationId xmlns:p14="http://schemas.microsoft.com/office/powerpoint/2010/main" val="2875002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12831-59CD-1CEB-AFB6-B47C24E077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AF7B60-0728-4973-334A-A37EA41F26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7A28F-ED38-09BC-6F29-F231B7F464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C2D85D-766E-9746-8EEE-8077AAC079C6}" type="datetimeFigureOut">
              <a:rPr lang="en-US" smtClean="0"/>
              <a:t>10/30/25</a:t>
            </a:fld>
            <a:endParaRPr lang="en-US"/>
          </a:p>
        </p:txBody>
      </p:sp>
      <p:sp>
        <p:nvSpPr>
          <p:cNvPr id="5" name="Footer Placeholder 4">
            <a:extLst>
              <a:ext uri="{FF2B5EF4-FFF2-40B4-BE49-F238E27FC236}">
                <a16:creationId xmlns:a16="http://schemas.microsoft.com/office/drawing/2014/main" id="{0B475CF5-DFE7-232A-1961-66348F28E6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FC161A4-BDCA-BA78-1083-89747F3883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4D5A84-8CCC-8842-B425-8F448DF5FCE5}" type="slidenum">
              <a:rPr lang="en-US" smtClean="0"/>
              <a:t>‹#›</a:t>
            </a:fld>
            <a:endParaRPr lang="en-US"/>
          </a:p>
        </p:txBody>
      </p:sp>
      <p:pic>
        <p:nvPicPr>
          <p:cNvPr id="11" name="Picture 10" descr="A white background with blue text&#10;&#10;AI-generated content may be incorrect.">
            <a:extLst>
              <a:ext uri="{FF2B5EF4-FFF2-40B4-BE49-F238E27FC236}">
                <a16:creationId xmlns:a16="http://schemas.microsoft.com/office/drawing/2014/main" id="{F78A46E8-3BC8-C8BC-3160-90B0C81B54F8}"/>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76652557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blue background with white text&#10;&#10;AI-generated content may be incorrect.">
            <a:extLst>
              <a:ext uri="{FF2B5EF4-FFF2-40B4-BE49-F238E27FC236}">
                <a16:creationId xmlns:a16="http://schemas.microsoft.com/office/drawing/2014/main" id="{2688C01C-5B18-DEC8-E932-1B08515A8CA7}"/>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9B3A7994-7B6D-B6FB-16BA-730071683D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4430C2-F411-4188-B9C5-729D22DE8F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511DD-0355-3844-4089-B4E9297B56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6E2681A7-F899-6DF8-DC3F-069E112EC9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144078-AC13-5936-2BE7-E913BE67AF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433383-1D6E-7441-910C-96F4371DB34C}" type="slidenum">
              <a:rPr lang="en-US" smtClean="0"/>
              <a:t>‹#›</a:t>
            </a:fld>
            <a:endParaRPr lang="en-US"/>
          </a:p>
        </p:txBody>
      </p:sp>
    </p:spTree>
    <p:extLst>
      <p:ext uri="{BB962C8B-B14F-4D97-AF65-F5344CB8AC3E}">
        <p14:creationId xmlns:p14="http://schemas.microsoft.com/office/powerpoint/2010/main" val="1592057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blue and green background&#10;&#10;AI-generated content may be incorrect.">
            <a:extLst>
              <a:ext uri="{FF2B5EF4-FFF2-40B4-BE49-F238E27FC236}">
                <a16:creationId xmlns:a16="http://schemas.microsoft.com/office/drawing/2014/main" id="{EAF23846-F657-CCB7-CBEA-34FA36798C7A}"/>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9B3A7994-7B6D-B6FB-16BA-730071683D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4430C2-F411-4188-B9C5-729D22DE8F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511DD-0355-3844-4089-B4E9297B56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6E2681A7-F899-6DF8-DC3F-069E112EC9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144078-AC13-5936-2BE7-E913BE67AF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433383-1D6E-7441-910C-96F4371DB34C}" type="slidenum">
              <a:rPr lang="en-US" smtClean="0"/>
              <a:t>‹#›</a:t>
            </a:fld>
            <a:endParaRPr lang="en-US"/>
          </a:p>
        </p:txBody>
      </p:sp>
    </p:spTree>
    <p:extLst>
      <p:ext uri="{BB962C8B-B14F-4D97-AF65-F5344CB8AC3E}">
        <p14:creationId xmlns:p14="http://schemas.microsoft.com/office/powerpoint/2010/main" val="5787243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blue rectangle with white text&#10;&#10;AI-generated content may be incorrect.">
            <a:extLst>
              <a:ext uri="{FF2B5EF4-FFF2-40B4-BE49-F238E27FC236}">
                <a16:creationId xmlns:a16="http://schemas.microsoft.com/office/drawing/2014/main" id="{A1F4F6B6-3F98-22C1-C200-3AD14FC44739}"/>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9B3A7994-7B6D-B6FB-16BA-730071683D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4430C2-F411-4188-B9C5-729D22DE8F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511DD-0355-3844-4089-B4E9297B56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BCC95D-4E30-714B-BD41-32426735FE28}" type="datetimeFigureOut">
              <a:rPr lang="en-US" smtClean="0"/>
              <a:t>10/30/25</a:t>
            </a:fld>
            <a:endParaRPr lang="en-US"/>
          </a:p>
        </p:txBody>
      </p:sp>
      <p:sp>
        <p:nvSpPr>
          <p:cNvPr id="5" name="Footer Placeholder 4">
            <a:extLst>
              <a:ext uri="{FF2B5EF4-FFF2-40B4-BE49-F238E27FC236}">
                <a16:creationId xmlns:a16="http://schemas.microsoft.com/office/drawing/2014/main" id="{6E2681A7-F899-6DF8-DC3F-069E112EC9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144078-AC13-5936-2BE7-E913BE67AF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433383-1D6E-7441-910C-96F4371DB34C}" type="slidenum">
              <a:rPr lang="en-US" smtClean="0"/>
              <a:t>‹#›</a:t>
            </a:fld>
            <a:endParaRPr lang="en-US"/>
          </a:p>
        </p:txBody>
      </p:sp>
    </p:spTree>
    <p:extLst>
      <p:ext uri="{BB962C8B-B14F-4D97-AF65-F5344CB8AC3E}">
        <p14:creationId xmlns:p14="http://schemas.microsoft.com/office/powerpoint/2010/main" val="38955678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up of a logo&#10;&#10;AI-generated content may be incorrect.">
            <a:extLst>
              <a:ext uri="{FF2B5EF4-FFF2-40B4-BE49-F238E27FC236}">
                <a16:creationId xmlns:a16="http://schemas.microsoft.com/office/drawing/2014/main" id="{93C7E89E-555B-C0D0-0817-4F0309D0B0A6}"/>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14CB5317-5280-3D65-7C8A-A3E695B937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957472-86D4-47A0-D6AB-AA475312F1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670C98-2D9E-0EDD-221C-64472EE7DF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a:lstStyle>
          <a:p>
            <a:fld id="{27F5FAB4-4629-A24E-8BFE-2F99C064BB8E}" type="datetimeFigureOut">
              <a:rPr lang="en-US" smtClean="0"/>
              <a:pPr/>
              <a:t>10/30/25</a:t>
            </a:fld>
            <a:endParaRPr lang="en-US"/>
          </a:p>
        </p:txBody>
      </p:sp>
      <p:sp>
        <p:nvSpPr>
          <p:cNvPr id="5" name="Footer Placeholder 4">
            <a:extLst>
              <a:ext uri="{FF2B5EF4-FFF2-40B4-BE49-F238E27FC236}">
                <a16:creationId xmlns:a16="http://schemas.microsoft.com/office/drawing/2014/main" id="{59885D65-0521-58BE-FCE2-011AA26C6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a:lstStyle>
          <a:p>
            <a:endParaRPr lang="en-US"/>
          </a:p>
        </p:txBody>
      </p:sp>
      <p:sp>
        <p:nvSpPr>
          <p:cNvPr id="6" name="Slide Number Placeholder 5">
            <a:extLst>
              <a:ext uri="{FF2B5EF4-FFF2-40B4-BE49-F238E27FC236}">
                <a16:creationId xmlns:a16="http://schemas.microsoft.com/office/drawing/2014/main" id="{D1370AE9-E318-AE9F-A6BA-AF145AD334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a:lstStyle>
          <a:p>
            <a:fld id="{16F25B79-61B4-0745-8654-56410C6F3542}" type="slidenum">
              <a:rPr lang="en-US" smtClean="0"/>
              <a:pPr/>
              <a:t>‹#›</a:t>
            </a:fld>
            <a:endParaRPr lang="en-US"/>
          </a:p>
        </p:txBody>
      </p:sp>
    </p:spTree>
    <p:extLst>
      <p:ext uri="{BB962C8B-B14F-4D97-AF65-F5344CB8AC3E}">
        <p14:creationId xmlns:p14="http://schemas.microsoft.com/office/powerpoint/2010/main" val="31783122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background with blue text&#10;&#10;AI-generated content may be incorrect.">
            <a:extLst>
              <a:ext uri="{FF2B5EF4-FFF2-40B4-BE49-F238E27FC236}">
                <a16:creationId xmlns:a16="http://schemas.microsoft.com/office/drawing/2014/main" id="{43E32B43-F82F-E60A-393B-990127D8C7AB}"/>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14CB5317-5280-3D65-7C8A-A3E695B937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957472-86D4-47A0-D6AB-AA475312F1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670C98-2D9E-0EDD-221C-64472EE7DF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a:lstStyle>
          <a:p>
            <a:fld id="{27F5FAB4-4629-A24E-8BFE-2F99C064BB8E}" type="datetimeFigureOut">
              <a:rPr lang="en-US" smtClean="0"/>
              <a:pPr/>
              <a:t>10/30/25</a:t>
            </a:fld>
            <a:endParaRPr lang="en-US"/>
          </a:p>
        </p:txBody>
      </p:sp>
      <p:sp>
        <p:nvSpPr>
          <p:cNvPr id="5" name="Footer Placeholder 4">
            <a:extLst>
              <a:ext uri="{FF2B5EF4-FFF2-40B4-BE49-F238E27FC236}">
                <a16:creationId xmlns:a16="http://schemas.microsoft.com/office/drawing/2014/main" id="{59885D65-0521-58BE-FCE2-011AA26C6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a:lstStyle>
          <a:p>
            <a:endParaRPr lang="en-US"/>
          </a:p>
        </p:txBody>
      </p:sp>
      <p:sp>
        <p:nvSpPr>
          <p:cNvPr id="6" name="Slide Number Placeholder 5">
            <a:extLst>
              <a:ext uri="{FF2B5EF4-FFF2-40B4-BE49-F238E27FC236}">
                <a16:creationId xmlns:a16="http://schemas.microsoft.com/office/drawing/2014/main" id="{D1370AE9-E318-AE9F-A6BA-AF145AD334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a:lstStyle>
          <a:p>
            <a:fld id="{16F25B79-61B4-0745-8654-56410C6F3542}" type="slidenum">
              <a:rPr lang="en-US" smtClean="0"/>
              <a:pPr/>
              <a:t>‹#›</a:t>
            </a:fld>
            <a:endParaRPr lang="en-US"/>
          </a:p>
        </p:txBody>
      </p:sp>
    </p:spTree>
    <p:extLst>
      <p:ext uri="{BB962C8B-B14F-4D97-AF65-F5344CB8AC3E}">
        <p14:creationId xmlns:p14="http://schemas.microsoft.com/office/powerpoint/2010/main" val="15804153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up of a logo&#10;&#10;AI-generated content may be incorrect.">
            <a:extLst>
              <a:ext uri="{FF2B5EF4-FFF2-40B4-BE49-F238E27FC236}">
                <a16:creationId xmlns:a16="http://schemas.microsoft.com/office/drawing/2014/main" id="{F7E43EA6-05E9-E3D5-72BA-221D419AA7DD}"/>
              </a:ext>
            </a:extLst>
          </p:cNvPr>
          <p:cNvPicPr>
            <a:picLocks noChangeAspect="1"/>
          </p:cNvPicPr>
          <p:nvPr userDrawn="1"/>
        </p:nvPicPr>
        <p:blipFill>
          <a:blip r:embed="rId13"/>
          <a:stretch>
            <a:fillRect/>
          </a:stretch>
        </p:blipFill>
        <p:spPr>
          <a:xfrm>
            <a:off x="0" y="14288"/>
            <a:ext cx="12192000" cy="6858000"/>
          </a:xfrm>
          <a:prstGeom prst="rect">
            <a:avLst/>
          </a:prstGeom>
        </p:spPr>
      </p:pic>
      <p:sp>
        <p:nvSpPr>
          <p:cNvPr id="2" name="Title Placeholder 1">
            <a:extLst>
              <a:ext uri="{FF2B5EF4-FFF2-40B4-BE49-F238E27FC236}">
                <a16:creationId xmlns:a16="http://schemas.microsoft.com/office/drawing/2014/main" id="{14CB5317-5280-3D65-7C8A-A3E695B937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957472-86D4-47A0-D6AB-AA475312F1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670C98-2D9E-0EDD-221C-64472EE7DF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a:lstStyle>
          <a:p>
            <a:fld id="{27F5FAB4-4629-A24E-8BFE-2F99C064BB8E}" type="datetimeFigureOut">
              <a:rPr lang="en-US" smtClean="0"/>
              <a:pPr/>
              <a:t>10/30/25</a:t>
            </a:fld>
            <a:endParaRPr lang="en-US"/>
          </a:p>
        </p:txBody>
      </p:sp>
      <p:sp>
        <p:nvSpPr>
          <p:cNvPr id="5" name="Footer Placeholder 4">
            <a:extLst>
              <a:ext uri="{FF2B5EF4-FFF2-40B4-BE49-F238E27FC236}">
                <a16:creationId xmlns:a16="http://schemas.microsoft.com/office/drawing/2014/main" id="{59885D65-0521-58BE-FCE2-011AA26C6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a:lstStyle>
          <a:p>
            <a:endParaRPr lang="en-US"/>
          </a:p>
        </p:txBody>
      </p:sp>
      <p:sp>
        <p:nvSpPr>
          <p:cNvPr id="6" name="Slide Number Placeholder 5">
            <a:extLst>
              <a:ext uri="{FF2B5EF4-FFF2-40B4-BE49-F238E27FC236}">
                <a16:creationId xmlns:a16="http://schemas.microsoft.com/office/drawing/2014/main" id="{D1370AE9-E318-AE9F-A6BA-AF145AD334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a:lstStyle>
          <a:p>
            <a:fld id="{16F25B79-61B4-0745-8654-56410C6F3542}" type="slidenum">
              <a:rPr lang="en-US" smtClean="0"/>
              <a:pPr/>
              <a:t>‹#›</a:t>
            </a:fld>
            <a:endParaRPr lang="en-US"/>
          </a:p>
        </p:txBody>
      </p:sp>
    </p:spTree>
    <p:extLst>
      <p:ext uri="{BB962C8B-B14F-4D97-AF65-F5344CB8AC3E}">
        <p14:creationId xmlns:p14="http://schemas.microsoft.com/office/powerpoint/2010/main" val="39764752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background with blue text&#10;&#10;AI-generated content may be incorrect.">
            <a:extLst>
              <a:ext uri="{FF2B5EF4-FFF2-40B4-BE49-F238E27FC236}">
                <a16:creationId xmlns:a16="http://schemas.microsoft.com/office/drawing/2014/main" id="{7CC113BD-D5A2-CCB7-7D74-3DFC5B11DF81}"/>
              </a:ext>
            </a:extLst>
          </p:cNvPr>
          <p:cNvPicPr>
            <a:picLocks noChangeAspect="1"/>
          </p:cNvPicPr>
          <p:nvPr userDrawn="1"/>
        </p:nvPicPr>
        <p:blipFill>
          <a:blip r:embed="rId13"/>
          <a:stretch>
            <a:fillRect/>
          </a:stretch>
        </p:blipFill>
        <p:spPr>
          <a:xfrm>
            <a:off x="0" y="10160"/>
            <a:ext cx="12192000" cy="6858000"/>
          </a:xfrm>
          <a:prstGeom prst="rect">
            <a:avLst/>
          </a:prstGeom>
        </p:spPr>
      </p:pic>
      <p:sp>
        <p:nvSpPr>
          <p:cNvPr id="2" name="Title Placeholder 1">
            <a:extLst>
              <a:ext uri="{FF2B5EF4-FFF2-40B4-BE49-F238E27FC236}">
                <a16:creationId xmlns:a16="http://schemas.microsoft.com/office/drawing/2014/main" id="{14CB5317-5280-3D65-7C8A-A3E695B937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957472-86D4-47A0-D6AB-AA475312F1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670C98-2D9E-0EDD-221C-64472EE7DF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a:lstStyle>
          <a:p>
            <a:fld id="{27F5FAB4-4629-A24E-8BFE-2F99C064BB8E}" type="datetimeFigureOut">
              <a:rPr lang="en-US" smtClean="0"/>
              <a:pPr/>
              <a:t>10/30/25</a:t>
            </a:fld>
            <a:endParaRPr lang="en-US"/>
          </a:p>
        </p:txBody>
      </p:sp>
      <p:sp>
        <p:nvSpPr>
          <p:cNvPr id="5" name="Footer Placeholder 4">
            <a:extLst>
              <a:ext uri="{FF2B5EF4-FFF2-40B4-BE49-F238E27FC236}">
                <a16:creationId xmlns:a16="http://schemas.microsoft.com/office/drawing/2014/main" id="{59885D65-0521-58BE-FCE2-011AA26C6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a:lstStyle>
          <a:p>
            <a:endParaRPr lang="en-US"/>
          </a:p>
        </p:txBody>
      </p:sp>
      <p:sp>
        <p:nvSpPr>
          <p:cNvPr id="6" name="Slide Number Placeholder 5">
            <a:extLst>
              <a:ext uri="{FF2B5EF4-FFF2-40B4-BE49-F238E27FC236}">
                <a16:creationId xmlns:a16="http://schemas.microsoft.com/office/drawing/2014/main" id="{D1370AE9-E318-AE9F-A6BA-AF145AD334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a:lstStyle>
          <a:p>
            <a:fld id="{16F25B79-61B4-0745-8654-56410C6F3542}" type="slidenum">
              <a:rPr lang="en-US" smtClean="0"/>
              <a:pPr/>
              <a:t>‹#›</a:t>
            </a:fld>
            <a:endParaRPr lang="en-US"/>
          </a:p>
        </p:txBody>
      </p:sp>
    </p:spTree>
    <p:extLst>
      <p:ext uri="{BB962C8B-B14F-4D97-AF65-F5344CB8AC3E}">
        <p14:creationId xmlns:p14="http://schemas.microsoft.com/office/powerpoint/2010/main" val="271728928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A60"/>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D4D320-026C-664D-634F-F6A20C71DF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1D2FEA-1893-6079-3B2D-66713A7C7A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431198-B934-B419-7BA5-88AAABCBE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F9A55E5-D629-FE4A-8261-B7758F16AFDA}" type="datetimeFigureOut">
              <a:rPr lang="en-US" smtClean="0"/>
              <a:t>10/30/25</a:t>
            </a:fld>
            <a:endParaRPr lang="en-US"/>
          </a:p>
        </p:txBody>
      </p:sp>
      <p:sp>
        <p:nvSpPr>
          <p:cNvPr id="5" name="Footer Placeholder 4">
            <a:extLst>
              <a:ext uri="{FF2B5EF4-FFF2-40B4-BE49-F238E27FC236}">
                <a16:creationId xmlns:a16="http://schemas.microsoft.com/office/drawing/2014/main" id="{95870568-BF74-733B-52C0-170F9BEBAA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6795A47-30A5-1BE5-592F-504013BD29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030B0A-CA0D-6D45-A146-798C4AF48F62}" type="slidenum">
              <a:rPr lang="en-US" smtClean="0"/>
              <a:t>‹#›</a:t>
            </a:fld>
            <a:endParaRPr lang="en-US"/>
          </a:p>
        </p:txBody>
      </p:sp>
      <p:pic>
        <p:nvPicPr>
          <p:cNvPr id="8" name="Picture 7" descr="A blue background with white text&#10;&#10;AI-generated content may be incorrect.">
            <a:extLst>
              <a:ext uri="{FF2B5EF4-FFF2-40B4-BE49-F238E27FC236}">
                <a16:creationId xmlns:a16="http://schemas.microsoft.com/office/drawing/2014/main" id="{8412906C-DA43-A694-4AAA-5B164D43EF49}"/>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78964415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9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0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5.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xml"/><Relationship Id="rId1" Type="http://schemas.openxmlformats.org/officeDocument/2006/relationships/slideLayout" Target="../slideLayouts/slideLayout105.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02570-FEC2-9787-A52A-AD7153E457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38E6DD-3CD4-B78C-37D0-825EB68E8E5D}"/>
              </a:ext>
            </a:extLst>
          </p:cNvPr>
          <p:cNvSpPr>
            <a:spLocks noGrp="1"/>
          </p:cNvSpPr>
          <p:nvPr>
            <p:ph type="ctrTitle"/>
          </p:nvPr>
        </p:nvSpPr>
        <p:spPr>
          <a:xfrm>
            <a:off x="827533" y="1122363"/>
            <a:ext cx="9144000" cy="1436110"/>
          </a:xfrm>
        </p:spPr>
        <p:txBody>
          <a:bodyPr anchor="ctr">
            <a:normAutofit fontScale="90000"/>
          </a:bodyPr>
          <a:lstStyle/>
          <a:p>
            <a:pPr algn="l"/>
            <a:r>
              <a:rPr lang="en-US" sz="8000" b="1" dirty="0"/>
              <a:t>Secretary’s Report</a:t>
            </a:r>
          </a:p>
        </p:txBody>
      </p:sp>
      <p:sp>
        <p:nvSpPr>
          <p:cNvPr id="3" name="Subtitle 2">
            <a:extLst>
              <a:ext uri="{FF2B5EF4-FFF2-40B4-BE49-F238E27FC236}">
                <a16:creationId xmlns:a16="http://schemas.microsoft.com/office/drawing/2014/main" id="{23B47575-ACBD-E921-C74B-8CFA0AFDAB2E}"/>
              </a:ext>
            </a:extLst>
          </p:cNvPr>
          <p:cNvSpPr>
            <a:spLocks noGrp="1"/>
          </p:cNvSpPr>
          <p:nvPr>
            <p:ph type="subTitle" idx="1"/>
          </p:nvPr>
        </p:nvSpPr>
        <p:spPr>
          <a:xfrm>
            <a:off x="827533" y="3303872"/>
            <a:ext cx="9144000" cy="2306636"/>
          </a:xfrm>
        </p:spPr>
        <p:txBody>
          <a:bodyPr anchor="ctr">
            <a:noAutofit/>
          </a:bodyPr>
          <a:lstStyle/>
          <a:p>
            <a:pPr algn="l"/>
            <a:r>
              <a:rPr lang="en-US" sz="3600" dirty="0"/>
              <a:t>North American Division</a:t>
            </a:r>
          </a:p>
          <a:p>
            <a:pPr algn="l"/>
            <a:r>
              <a:rPr lang="en-US" sz="3600" dirty="0"/>
              <a:t>2025 Year End Meetings</a:t>
            </a:r>
          </a:p>
          <a:p>
            <a:pPr algn="l"/>
            <a:endParaRPr lang="en-US" sz="3600" dirty="0"/>
          </a:p>
          <a:p>
            <a:pPr algn="l"/>
            <a:r>
              <a:rPr lang="en-US" i="1" dirty="0"/>
              <a:t>Presented by Kyoshin Ahn</a:t>
            </a:r>
          </a:p>
        </p:txBody>
      </p:sp>
    </p:spTree>
    <p:extLst>
      <p:ext uri="{BB962C8B-B14F-4D97-AF65-F5344CB8AC3E}">
        <p14:creationId xmlns:p14="http://schemas.microsoft.com/office/powerpoint/2010/main" val="1045172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growth and growth&#10;&#10;AI-generated content may be incorrect.">
            <a:extLst>
              <a:ext uri="{FF2B5EF4-FFF2-40B4-BE49-F238E27FC236}">
                <a16:creationId xmlns:a16="http://schemas.microsoft.com/office/drawing/2014/main" id="{3AAA2EAA-AAF2-4726-7A51-7FFCB96106E8}"/>
              </a:ext>
            </a:extLst>
          </p:cNvPr>
          <p:cNvPicPr>
            <a:picLocks noChangeAspect="1"/>
          </p:cNvPicPr>
          <p:nvPr/>
        </p:nvPicPr>
        <p:blipFill>
          <a:blip r:embed="rId2"/>
          <a:stretch>
            <a:fillRect/>
          </a:stretch>
        </p:blipFill>
        <p:spPr>
          <a:xfrm>
            <a:off x="0" y="0"/>
            <a:ext cx="10796896" cy="6073254"/>
          </a:xfrm>
          <a:prstGeom prst="rect">
            <a:avLst/>
          </a:prstGeom>
        </p:spPr>
      </p:pic>
    </p:spTree>
    <p:extLst>
      <p:ext uri="{BB962C8B-B14F-4D97-AF65-F5344CB8AC3E}">
        <p14:creationId xmlns:p14="http://schemas.microsoft.com/office/powerpoint/2010/main" val="2688788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blue bars&#10;&#10;AI-generated content may be incorrect.">
            <a:extLst>
              <a:ext uri="{FF2B5EF4-FFF2-40B4-BE49-F238E27FC236}">
                <a16:creationId xmlns:a16="http://schemas.microsoft.com/office/drawing/2014/main" id="{7CEBFB2B-A81D-7233-0D08-C42571213AAD}"/>
              </a:ext>
            </a:extLst>
          </p:cNvPr>
          <p:cNvPicPr>
            <a:picLocks noChangeAspect="1"/>
          </p:cNvPicPr>
          <p:nvPr/>
        </p:nvPicPr>
        <p:blipFill>
          <a:blip r:embed="rId2"/>
          <a:stretch>
            <a:fillRect/>
          </a:stretch>
        </p:blipFill>
        <p:spPr>
          <a:xfrm>
            <a:off x="0" y="0"/>
            <a:ext cx="10893947" cy="6127845"/>
          </a:xfrm>
          <a:prstGeom prst="rect">
            <a:avLst/>
          </a:prstGeom>
        </p:spPr>
      </p:pic>
      <p:sp>
        <p:nvSpPr>
          <p:cNvPr id="3" name="Down Arrow 2">
            <a:extLst>
              <a:ext uri="{FF2B5EF4-FFF2-40B4-BE49-F238E27FC236}">
                <a16:creationId xmlns:a16="http://schemas.microsoft.com/office/drawing/2014/main" id="{2A8FC273-4464-7C88-C0ED-4FA6523AA881}"/>
              </a:ext>
            </a:extLst>
          </p:cNvPr>
          <p:cNvSpPr/>
          <p:nvPr/>
        </p:nvSpPr>
        <p:spPr>
          <a:xfrm>
            <a:off x="9587345" y="568036"/>
            <a:ext cx="484910" cy="1491026"/>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702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BE2D2E1-B208-6699-8132-DE0369111CC4}"/>
              </a:ext>
            </a:extLst>
          </p:cNvPr>
          <p:cNvGraphicFramePr>
            <a:graphicFrameLocks/>
          </p:cNvGraphicFramePr>
          <p:nvPr>
            <p:extLst>
              <p:ext uri="{D42A27DB-BD31-4B8C-83A1-F6EECF244321}">
                <p14:modId xmlns:p14="http://schemas.microsoft.com/office/powerpoint/2010/main" val="1117497250"/>
              </p:ext>
            </p:extLst>
          </p:nvPr>
        </p:nvGraphicFramePr>
        <p:xfrm>
          <a:off x="122548" y="113122"/>
          <a:ext cx="11123629" cy="62122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12050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9E118-043B-96C7-9709-67F41172D131}"/>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40DB775-87DD-1B82-307D-7035B7B6A1BB}"/>
              </a:ext>
            </a:extLst>
          </p:cNvPr>
          <p:cNvSpPr>
            <a:spLocks noGrp="1"/>
          </p:cNvSpPr>
          <p:nvPr>
            <p:ph type="title" idx="4294967295"/>
          </p:nvPr>
        </p:nvSpPr>
        <p:spPr>
          <a:xfrm>
            <a:off x="1" y="371934"/>
            <a:ext cx="12192000" cy="1325563"/>
          </a:xfrm>
        </p:spPr>
        <p:txBody>
          <a:bodyPr anchor="ctr">
            <a:normAutofit/>
          </a:bodyPr>
          <a:lstStyle/>
          <a:p>
            <a:pPr algn="ctr"/>
            <a:r>
              <a:rPr lang="en-US" b="1">
                <a:solidFill>
                  <a:schemeClr val="bg1"/>
                </a:solidFill>
              </a:rPr>
              <a:t>Membership Transfers In and Out</a:t>
            </a:r>
            <a:endParaRPr lang="en-US" b="1" dirty="0">
              <a:solidFill>
                <a:schemeClr val="bg1"/>
              </a:solidFill>
            </a:endParaRPr>
          </a:p>
        </p:txBody>
      </p:sp>
      <p:pic>
        <p:nvPicPr>
          <p:cNvPr id="3" name="Picture 2" descr="A group of people holding hands together&#10;&#10;AI-generated content may be incorrect.">
            <a:extLst>
              <a:ext uri="{FF2B5EF4-FFF2-40B4-BE49-F238E27FC236}">
                <a16:creationId xmlns:a16="http://schemas.microsoft.com/office/drawing/2014/main" id="{6736FDAE-8336-3674-A474-FBF712EA18EE}"/>
              </a:ext>
            </a:extLst>
          </p:cNvPr>
          <p:cNvPicPr>
            <a:picLocks noChangeAspect="1"/>
          </p:cNvPicPr>
          <p:nvPr/>
        </p:nvPicPr>
        <p:blipFill>
          <a:blip r:embed="rId2"/>
          <a:stretch>
            <a:fillRect/>
          </a:stretch>
        </p:blipFill>
        <p:spPr>
          <a:xfrm>
            <a:off x="2863850" y="1574666"/>
            <a:ext cx="6464300" cy="4305300"/>
          </a:xfrm>
          <a:prstGeom prst="rect">
            <a:avLst/>
          </a:prstGeom>
        </p:spPr>
      </p:pic>
    </p:spTree>
    <p:extLst>
      <p:ext uri="{BB962C8B-B14F-4D97-AF65-F5344CB8AC3E}">
        <p14:creationId xmlns:p14="http://schemas.microsoft.com/office/powerpoint/2010/main" val="405591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0A192D-09DF-DA22-1D97-191568669D00}"/>
              </a:ext>
            </a:extLst>
          </p:cNvPr>
          <p:cNvSpPr txBox="1"/>
          <p:nvPr/>
        </p:nvSpPr>
        <p:spPr>
          <a:xfrm>
            <a:off x="0" y="167970"/>
            <a:ext cx="12192000" cy="769441"/>
          </a:xfrm>
          <a:prstGeom prst="rect">
            <a:avLst/>
          </a:prstGeom>
          <a:noFill/>
        </p:spPr>
        <p:txBody>
          <a:bodyPr wrap="square">
            <a:spAutoFit/>
          </a:bodyPr>
          <a:lstStyle/>
          <a:p>
            <a:pPr algn="ctr"/>
            <a:r>
              <a:rPr kumimoji="0" lang="en-US" sz="4400" b="1"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Transfers In &amp; Out 2015-2025</a:t>
            </a:r>
            <a:endParaRPr lang="en-US" b="1" dirty="0">
              <a:solidFill>
                <a:schemeClr val="bg1"/>
              </a:solidFill>
            </a:endParaRPr>
          </a:p>
        </p:txBody>
      </p:sp>
      <p:graphicFrame>
        <p:nvGraphicFramePr>
          <p:cNvPr id="2" name="Chart 1">
            <a:extLst>
              <a:ext uri="{FF2B5EF4-FFF2-40B4-BE49-F238E27FC236}">
                <a16:creationId xmlns:a16="http://schemas.microsoft.com/office/drawing/2014/main" id="{89EF3ACA-38A6-14A8-62E0-CBF995F36477}"/>
              </a:ext>
            </a:extLst>
          </p:cNvPr>
          <p:cNvGraphicFramePr>
            <a:graphicFrameLocks/>
          </p:cNvGraphicFramePr>
          <p:nvPr>
            <p:extLst>
              <p:ext uri="{D42A27DB-BD31-4B8C-83A1-F6EECF244321}">
                <p14:modId xmlns:p14="http://schemas.microsoft.com/office/powerpoint/2010/main" val="3525086930"/>
              </p:ext>
            </p:extLst>
          </p:nvPr>
        </p:nvGraphicFramePr>
        <p:xfrm>
          <a:off x="919605" y="1399881"/>
          <a:ext cx="9972510" cy="5458119"/>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a:extLst>
              <a:ext uri="{FF2B5EF4-FFF2-40B4-BE49-F238E27FC236}">
                <a16:creationId xmlns:a16="http://schemas.microsoft.com/office/drawing/2014/main" id="{7444925D-CC95-8CDC-56AC-D06F5F3130D3}"/>
              </a:ext>
            </a:extLst>
          </p:cNvPr>
          <p:cNvSpPr/>
          <p:nvPr/>
        </p:nvSpPr>
        <p:spPr>
          <a:xfrm>
            <a:off x="1561050" y="1399881"/>
            <a:ext cx="1121790" cy="40535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1,158</a:t>
            </a:r>
          </a:p>
        </p:txBody>
      </p:sp>
    </p:spTree>
    <p:extLst>
      <p:ext uri="{BB962C8B-B14F-4D97-AF65-F5344CB8AC3E}">
        <p14:creationId xmlns:p14="http://schemas.microsoft.com/office/powerpoint/2010/main" val="1573733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6D587AB-5578-17AE-B638-D817BCB04B65}"/>
              </a:ext>
            </a:extLst>
          </p:cNvPr>
          <p:cNvGraphicFramePr>
            <a:graphicFrameLocks/>
          </p:cNvGraphicFramePr>
          <p:nvPr>
            <p:extLst>
              <p:ext uri="{D42A27DB-BD31-4B8C-83A1-F6EECF244321}">
                <p14:modId xmlns:p14="http://schemas.microsoft.com/office/powerpoint/2010/main" val="957008831"/>
              </p:ext>
            </p:extLst>
          </p:nvPr>
        </p:nvGraphicFramePr>
        <p:xfrm>
          <a:off x="945451" y="1308999"/>
          <a:ext cx="10301098" cy="503222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38A6FEA7-0955-4DE7-5103-F134F5FBC8F2}"/>
              </a:ext>
            </a:extLst>
          </p:cNvPr>
          <p:cNvSpPr txBox="1"/>
          <p:nvPr/>
        </p:nvSpPr>
        <p:spPr>
          <a:xfrm>
            <a:off x="-24333" y="132057"/>
            <a:ext cx="12216333" cy="769441"/>
          </a:xfrm>
          <a:prstGeom prst="rect">
            <a:avLst/>
          </a:prstGeom>
          <a:noFill/>
        </p:spPr>
        <p:txBody>
          <a:bodyPr wrap="square">
            <a:spAutoFit/>
          </a:bodyPr>
          <a:lstStyle/>
          <a:p>
            <a:pPr marL="0" algn="ctr" defTabSz="914400" rtl="0" eaLnBrk="1" latinLnBrk="0" hangingPunct="1">
              <a:defRPr sz="4000" b="1" i="0" u="none" strike="noStrike" kern="1200" spc="0" baseline="0">
                <a:solidFill>
                  <a:prstClr val="black">
                    <a:lumMod val="65000"/>
                    <a:lumOff val="35000"/>
                  </a:prstClr>
                </a:solidFill>
                <a:latin typeface="+mn-lt"/>
                <a:ea typeface="+mn-ea"/>
                <a:cs typeface="+mn-cs"/>
              </a:defRPr>
            </a:pPr>
            <a:r>
              <a:rPr kumimoji="0" lang="en-US" sz="4400" b="1" i="0" u="none" strike="noStrike" kern="1200" cap="none" spc="0" normalizeH="0" baseline="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NAD Gender 2024</a:t>
            </a:r>
          </a:p>
        </p:txBody>
      </p:sp>
    </p:spTree>
    <p:extLst>
      <p:ext uri="{BB962C8B-B14F-4D97-AF65-F5344CB8AC3E}">
        <p14:creationId xmlns:p14="http://schemas.microsoft.com/office/powerpoint/2010/main" val="1129722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Chart Placeholder 6">
            <a:extLst>
              <a:ext uri="{FF2B5EF4-FFF2-40B4-BE49-F238E27FC236}">
                <a16:creationId xmlns:a16="http://schemas.microsoft.com/office/drawing/2014/main" id="{8ED94410-EB44-C737-0B0F-1245C1E7868C}"/>
              </a:ext>
            </a:extLst>
          </p:cNvPr>
          <p:cNvGraphicFramePr>
            <a:graphicFrameLocks/>
          </p:cNvGraphicFramePr>
          <p:nvPr>
            <p:extLst>
              <p:ext uri="{D42A27DB-BD31-4B8C-83A1-F6EECF244321}">
                <p14:modId xmlns:p14="http://schemas.microsoft.com/office/powerpoint/2010/main" val="1429020541"/>
              </p:ext>
            </p:extLst>
          </p:nvPr>
        </p:nvGraphicFramePr>
        <p:xfrm>
          <a:off x="609599" y="1478190"/>
          <a:ext cx="10972801" cy="494990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2C24A32D-E879-0A6E-C670-57779C4AECB7}"/>
              </a:ext>
            </a:extLst>
          </p:cNvPr>
          <p:cNvSpPr txBox="1"/>
          <p:nvPr/>
        </p:nvSpPr>
        <p:spPr>
          <a:xfrm>
            <a:off x="0" y="227338"/>
            <a:ext cx="12192000" cy="769441"/>
          </a:xfrm>
          <a:prstGeom prst="rect">
            <a:avLst/>
          </a:prstGeom>
          <a:noFill/>
        </p:spPr>
        <p:txBody>
          <a:bodyPr wrap="square">
            <a:spAutoFit/>
          </a:bodyPr>
          <a:lstStyle/>
          <a:p>
            <a:pPr marL="0" algn="ctr" defTabSz="914400" rtl="0" eaLnBrk="1" latinLnBrk="0" hangingPunct="1">
              <a:defRPr sz="4000" b="1" i="0" u="none" strike="noStrike" kern="1200" spc="0" baseline="0">
                <a:solidFill>
                  <a:prstClr val="black">
                    <a:lumMod val="65000"/>
                    <a:lumOff val="35000"/>
                  </a:prstClr>
                </a:solidFill>
                <a:latin typeface="+mn-lt"/>
                <a:ea typeface="+mn-ea"/>
                <a:cs typeface="+mn-cs"/>
              </a:defRPr>
            </a:pPr>
            <a:r>
              <a:rPr kumimoji="0" lang="en-US" sz="4400" b="1" i="0" u="none" strike="noStrike" kern="1200" cap="none" spc="0" normalizeH="0" baseline="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NAD Age Breakdown of Members</a:t>
            </a:r>
          </a:p>
        </p:txBody>
      </p:sp>
    </p:spTree>
    <p:extLst>
      <p:ext uri="{BB962C8B-B14F-4D97-AF65-F5344CB8AC3E}">
        <p14:creationId xmlns:p14="http://schemas.microsoft.com/office/powerpoint/2010/main" val="1300933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Chart Placeholder 2">
            <a:extLst>
              <a:ext uri="{FF2B5EF4-FFF2-40B4-BE49-F238E27FC236}">
                <a16:creationId xmlns:a16="http://schemas.microsoft.com/office/drawing/2014/main" id="{6F1F42AF-8597-B0FF-0E40-CBED723F0DDB}"/>
              </a:ext>
            </a:extLst>
          </p:cNvPr>
          <p:cNvGraphicFramePr>
            <a:graphicFrameLocks/>
          </p:cNvGraphicFramePr>
          <p:nvPr>
            <p:extLst>
              <p:ext uri="{D42A27DB-BD31-4B8C-83A1-F6EECF244321}">
                <p14:modId xmlns:p14="http://schemas.microsoft.com/office/powerpoint/2010/main" val="1556294247"/>
              </p:ext>
            </p:extLst>
          </p:nvPr>
        </p:nvGraphicFramePr>
        <p:xfrm>
          <a:off x="310550" y="103517"/>
          <a:ext cx="10708431" cy="59989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4744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31CD8A-3924-02DB-A2C0-949BE85914CB}"/>
              </a:ext>
            </a:extLst>
          </p:cNvPr>
          <p:cNvSpPr>
            <a:spLocks noGrp="1"/>
          </p:cNvSpPr>
          <p:nvPr>
            <p:ph type="title" idx="4294967295"/>
          </p:nvPr>
        </p:nvSpPr>
        <p:spPr>
          <a:xfrm>
            <a:off x="1" y="365125"/>
            <a:ext cx="12192000" cy="1325563"/>
          </a:xfrm>
        </p:spPr>
        <p:txBody>
          <a:bodyPr>
            <a:normAutofit/>
          </a:bodyPr>
          <a:lstStyle/>
          <a:p>
            <a:pPr algn="ctr"/>
            <a:r>
              <a:rPr lang="en-US" b="1" dirty="0">
                <a:solidFill>
                  <a:schemeClr val="bg1"/>
                </a:solidFill>
              </a:rPr>
              <a:t>NAD Membership vs. World Membership 2024</a:t>
            </a:r>
          </a:p>
        </p:txBody>
      </p:sp>
      <p:graphicFrame>
        <p:nvGraphicFramePr>
          <p:cNvPr id="2" name="Chart 1">
            <a:extLst>
              <a:ext uri="{FF2B5EF4-FFF2-40B4-BE49-F238E27FC236}">
                <a16:creationId xmlns:a16="http://schemas.microsoft.com/office/drawing/2014/main" id="{A2833336-517B-4327-A5DB-4240366E5C78}"/>
              </a:ext>
            </a:extLst>
          </p:cNvPr>
          <p:cNvGraphicFramePr>
            <a:graphicFrameLocks/>
          </p:cNvGraphicFramePr>
          <p:nvPr>
            <p:extLst>
              <p:ext uri="{D42A27DB-BD31-4B8C-83A1-F6EECF244321}">
                <p14:modId xmlns:p14="http://schemas.microsoft.com/office/powerpoint/2010/main" val="270523529"/>
              </p:ext>
            </p:extLst>
          </p:nvPr>
        </p:nvGraphicFramePr>
        <p:xfrm>
          <a:off x="1335636" y="1690688"/>
          <a:ext cx="9520728" cy="50536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0431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DA5C4-04FE-C473-126A-39A1AB13C8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05BD89-05FE-542A-DA9F-7C4B0ADA1C6E}"/>
              </a:ext>
            </a:extLst>
          </p:cNvPr>
          <p:cNvSpPr>
            <a:spLocks noGrp="1"/>
          </p:cNvSpPr>
          <p:nvPr>
            <p:ph type="title" idx="4294967295"/>
          </p:nvPr>
        </p:nvSpPr>
        <p:spPr>
          <a:xfrm>
            <a:off x="0" y="365125"/>
            <a:ext cx="12192000" cy="1325563"/>
          </a:xfrm>
        </p:spPr>
        <p:txBody>
          <a:bodyPr anchor="ctr">
            <a:normAutofit/>
          </a:bodyPr>
          <a:lstStyle/>
          <a:p>
            <a:pPr algn="ctr"/>
            <a:r>
              <a:rPr lang="en-US" b="1" dirty="0">
                <a:solidFill>
                  <a:schemeClr val="bg1"/>
                </a:solidFill>
              </a:rPr>
              <a:t>NAD Congregations 2025 </a:t>
            </a:r>
            <a:r>
              <a:rPr lang="en-US" sz="2400" b="1" dirty="0">
                <a:solidFill>
                  <a:schemeClr val="bg1"/>
                </a:solidFill>
              </a:rPr>
              <a:t>(3</a:t>
            </a:r>
            <a:r>
              <a:rPr lang="en-US" sz="2400" b="1" baseline="30000" dirty="0">
                <a:solidFill>
                  <a:schemeClr val="bg1"/>
                </a:solidFill>
              </a:rPr>
              <a:t>rd</a:t>
            </a:r>
            <a:r>
              <a:rPr lang="en-US" sz="2400" b="1" dirty="0">
                <a:solidFill>
                  <a:schemeClr val="bg1"/>
                </a:solidFill>
              </a:rPr>
              <a:t> Quarter)</a:t>
            </a:r>
            <a:endParaRPr lang="en-US" b="1" dirty="0">
              <a:solidFill>
                <a:schemeClr val="bg1"/>
              </a:solidFill>
            </a:endParaRPr>
          </a:p>
        </p:txBody>
      </p:sp>
      <p:sp>
        <p:nvSpPr>
          <p:cNvPr id="4" name="Text Placeholder 3">
            <a:extLst>
              <a:ext uri="{FF2B5EF4-FFF2-40B4-BE49-F238E27FC236}">
                <a16:creationId xmlns:a16="http://schemas.microsoft.com/office/drawing/2014/main" id="{6956956C-72BB-506B-0EE9-133FC445E806}"/>
              </a:ext>
            </a:extLst>
          </p:cNvPr>
          <p:cNvSpPr>
            <a:spLocks noGrp="1"/>
          </p:cNvSpPr>
          <p:nvPr>
            <p:ph sz="half" idx="4294967295"/>
          </p:nvPr>
        </p:nvSpPr>
        <p:spPr>
          <a:xfrm>
            <a:off x="7242412" y="2808559"/>
            <a:ext cx="3962336" cy="2414587"/>
          </a:xfrm>
        </p:spPr>
        <p:txBody>
          <a:bodyPr>
            <a:normAutofit/>
          </a:bodyPr>
          <a:lstStyle/>
          <a:p>
            <a:r>
              <a:rPr lang="en-US" sz="3600" b="1" dirty="0">
                <a:solidFill>
                  <a:srgbClr val="FFC000"/>
                </a:solidFill>
              </a:rPr>
              <a:t>5,807</a:t>
            </a:r>
            <a:r>
              <a:rPr lang="en-US" sz="3600" dirty="0">
                <a:solidFill>
                  <a:srgbClr val="FFC000"/>
                </a:solidFill>
              </a:rPr>
              <a:t> </a:t>
            </a:r>
            <a:r>
              <a:rPr lang="en-US" sz="3600" dirty="0">
                <a:solidFill>
                  <a:schemeClr val="bg1"/>
                </a:solidFill>
              </a:rPr>
              <a:t>Churches</a:t>
            </a:r>
          </a:p>
          <a:p>
            <a:endParaRPr lang="en-US" sz="3600" dirty="0">
              <a:solidFill>
                <a:schemeClr val="bg1"/>
              </a:solidFill>
            </a:endParaRPr>
          </a:p>
          <a:p>
            <a:r>
              <a:rPr lang="en-US" sz="3600" b="1" dirty="0">
                <a:solidFill>
                  <a:srgbClr val="FFC000"/>
                </a:solidFill>
              </a:rPr>
              <a:t>894</a:t>
            </a:r>
            <a:r>
              <a:rPr lang="en-US" sz="3600" dirty="0">
                <a:solidFill>
                  <a:schemeClr val="bg1"/>
                </a:solidFill>
              </a:rPr>
              <a:t> Companies</a:t>
            </a:r>
          </a:p>
        </p:txBody>
      </p:sp>
      <p:pic>
        <p:nvPicPr>
          <p:cNvPr id="5" name="Picture 4" descr="A person holding a small house with a cross on the roof&#10;&#10;AI-generated content may be incorrect.">
            <a:extLst>
              <a:ext uri="{FF2B5EF4-FFF2-40B4-BE49-F238E27FC236}">
                <a16:creationId xmlns:a16="http://schemas.microsoft.com/office/drawing/2014/main" id="{5620722B-B1E6-F119-1DEF-5477F853BD7F}"/>
              </a:ext>
            </a:extLst>
          </p:cNvPr>
          <p:cNvPicPr>
            <a:picLocks noChangeAspect="1"/>
          </p:cNvPicPr>
          <p:nvPr/>
        </p:nvPicPr>
        <p:blipFill>
          <a:blip r:embed="rId2"/>
          <a:stretch>
            <a:fillRect/>
          </a:stretch>
        </p:blipFill>
        <p:spPr>
          <a:xfrm>
            <a:off x="366310" y="1863203"/>
            <a:ext cx="6464300" cy="4305300"/>
          </a:xfrm>
          <a:prstGeom prst="rect">
            <a:avLst/>
          </a:prstGeom>
        </p:spPr>
      </p:pic>
    </p:spTree>
    <p:extLst>
      <p:ext uri="{BB962C8B-B14F-4D97-AF65-F5344CB8AC3E}">
        <p14:creationId xmlns:p14="http://schemas.microsoft.com/office/powerpoint/2010/main" val="889675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7010F-09A9-4210-3C9A-F0DC9E115279}"/>
              </a:ext>
            </a:extLst>
          </p:cNvPr>
          <p:cNvSpPr>
            <a:spLocks noGrp="1"/>
          </p:cNvSpPr>
          <p:nvPr>
            <p:ph type="title" idx="4294967295"/>
          </p:nvPr>
        </p:nvSpPr>
        <p:spPr>
          <a:xfrm>
            <a:off x="914400" y="479094"/>
            <a:ext cx="7977188" cy="1325563"/>
          </a:xfrm>
        </p:spPr>
        <p:txBody>
          <a:bodyPr/>
          <a:lstStyle/>
          <a:p>
            <a:r>
              <a:rPr lang="en-US" b="1" dirty="0">
                <a:latin typeface="Noto Sans" panose="020B0502040504020204" pitchFamily="34" charset="0"/>
                <a:ea typeface="Noto Sans" panose="020B0502040504020204" pitchFamily="34" charset="0"/>
                <a:cs typeface="Noto Sans" panose="020B0502040504020204" pitchFamily="34" charset="0"/>
              </a:rPr>
              <a:t>Secretariat	</a:t>
            </a:r>
          </a:p>
        </p:txBody>
      </p:sp>
      <p:sp>
        <p:nvSpPr>
          <p:cNvPr id="12" name="Content Placeholder 11">
            <a:extLst>
              <a:ext uri="{FF2B5EF4-FFF2-40B4-BE49-F238E27FC236}">
                <a16:creationId xmlns:a16="http://schemas.microsoft.com/office/drawing/2014/main" id="{AF88084F-1F80-20CB-073D-6E0C018C3EA3}"/>
              </a:ext>
            </a:extLst>
          </p:cNvPr>
          <p:cNvSpPr>
            <a:spLocks noGrp="1"/>
          </p:cNvSpPr>
          <p:nvPr>
            <p:ph idx="4294967295"/>
          </p:nvPr>
        </p:nvSpPr>
        <p:spPr>
          <a:xfrm>
            <a:off x="914400" y="2027568"/>
            <a:ext cx="7977188" cy="4351338"/>
          </a:xfrm>
        </p:spPr>
        <p:txBody>
          <a:bodyPr>
            <a:normAutofit/>
          </a:bodyPr>
          <a:lstStyle/>
          <a:p>
            <a:pPr marL="914400" lvl="1" indent="-457200">
              <a:lnSpc>
                <a:spcPct val="100000"/>
              </a:lnSpc>
            </a:pPr>
            <a:r>
              <a:rPr lang="en-US" b="1" dirty="0">
                <a:latin typeface="Noto Sans" panose="020B0502040504020204" pitchFamily="34" charset="0"/>
                <a:ea typeface="Noto Sans" panose="020B0502040504020204" pitchFamily="34" charset="0"/>
                <a:cs typeface="Noto Sans" panose="020B0502040504020204" pitchFamily="34" charset="0"/>
              </a:rPr>
              <a:t>Secretariat</a:t>
            </a:r>
          </a:p>
          <a:p>
            <a:pPr marL="914400" lvl="1" indent="-457200">
              <a:lnSpc>
                <a:spcPct val="100000"/>
              </a:lnSpc>
            </a:pPr>
            <a:r>
              <a:rPr lang="en-US" b="1" dirty="0">
                <a:latin typeface="Noto Sans" panose="020B0502040504020204" pitchFamily="34" charset="0"/>
                <a:ea typeface="Noto Sans" panose="020B0502040504020204" pitchFamily="34" charset="0"/>
                <a:cs typeface="Noto Sans" panose="020B0502040504020204" pitchFamily="34" charset="0"/>
              </a:rPr>
              <a:t>Human Relations</a:t>
            </a:r>
          </a:p>
          <a:p>
            <a:pPr marL="914400" lvl="1" indent="-457200">
              <a:lnSpc>
                <a:spcPct val="100000"/>
              </a:lnSpc>
            </a:pPr>
            <a:r>
              <a:rPr lang="en-US" b="1" dirty="0" err="1">
                <a:latin typeface="Noto Sans" panose="020B0502040504020204" pitchFamily="34" charset="0"/>
                <a:ea typeface="Noto Sans" panose="020B0502040504020204" pitchFamily="34" charset="0"/>
                <a:cs typeface="Noto Sans" panose="020B0502040504020204" pitchFamily="34" charset="0"/>
              </a:rPr>
              <a:t>eAdventist</a:t>
            </a:r>
            <a:r>
              <a:rPr lang="en-US" b="1" dirty="0">
                <a:latin typeface="Noto Sans" panose="020B0502040504020204" pitchFamily="34" charset="0"/>
                <a:ea typeface="Noto Sans" panose="020B0502040504020204" pitchFamily="34" charset="0"/>
                <a:cs typeface="Noto Sans" panose="020B0502040504020204" pitchFamily="34" charset="0"/>
              </a:rPr>
              <a:t> Membership Ministries</a:t>
            </a:r>
          </a:p>
          <a:p>
            <a:pPr marL="914400" lvl="1" indent="-457200">
              <a:lnSpc>
                <a:spcPct val="100000"/>
              </a:lnSpc>
            </a:pPr>
            <a:r>
              <a:rPr lang="en-US" b="1" dirty="0">
                <a:latin typeface="Noto Sans" panose="020B0502040504020204" pitchFamily="34" charset="0"/>
                <a:ea typeface="Noto Sans" panose="020B0502040504020204" pitchFamily="34" charset="0"/>
                <a:cs typeface="Noto Sans" panose="020B0502040504020204" pitchFamily="34" charset="0"/>
              </a:rPr>
              <a:t>Volunteer Ministries</a:t>
            </a:r>
          </a:p>
          <a:p>
            <a:pPr marL="914400" lvl="1" indent="-457200">
              <a:lnSpc>
                <a:spcPct val="100000"/>
              </a:lnSpc>
            </a:pPr>
            <a:r>
              <a:rPr lang="en-US" b="1" dirty="0">
                <a:latin typeface="Noto Sans" panose="020B0502040504020204" pitchFamily="34" charset="0"/>
                <a:ea typeface="Noto Sans" panose="020B0502040504020204" pitchFamily="34" charset="0"/>
                <a:cs typeface="Noto Sans" panose="020B0502040504020204" pitchFamily="34" charset="0"/>
              </a:rPr>
              <a:t>Human Resource Services</a:t>
            </a:r>
          </a:p>
          <a:p>
            <a:pPr marL="914400" lvl="1" indent="-457200">
              <a:lnSpc>
                <a:spcPct val="100000"/>
              </a:lnSpc>
            </a:pPr>
            <a:r>
              <a:rPr lang="en-US" b="1" dirty="0">
                <a:latin typeface="Noto Sans" panose="020B0502040504020204" pitchFamily="34" charset="0"/>
                <a:ea typeface="Noto Sans" panose="020B0502040504020204" pitchFamily="34" charset="0"/>
                <a:cs typeface="Noto Sans" panose="020B0502040504020204" pitchFamily="34" charset="0"/>
              </a:rPr>
              <a:t>Archives, Statistics &amp; Research</a:t>
            </a:r>
          </a:p>
          <a:p>
            <a:pPr marL="914400" lvl="1" indent="-457200">
              <a:lnSpc>
                <a:spcPct val="100000"/>
              </a:lnSpc>
            </a:pPr>
            <a:r>
              <a:rPr lang="en-US" b="1" dirty="0">
                <a:latin typeface="Noto Sans" panose="020B0502040504020204" pitchFamily="34" charset="0"/>
                <a:ea typeface="Noto Sans" panose="020B0502040504020204" pitchFamily="34" charset="0"/>
                <a:cs typeface="Noto Sans" panose="020B0502040504020204" pitchFamily="34" charset="0"/>
              </a:rPr>
              <a:t>Missionary Services</a:t>
            </a:r>
          </a:p>
          <a:p>
            <a:pPr marL="914400" lvl="1" indent="-457200">
              <a:lnSpc>
                <a:spcPct val="100000"/>
              </a:lnSpc>
            </a:pPr>
            <a:r>
              <a:rPr lang="en-US" b="1" dirty="0">
                <a:latin typeface="Noto Sans" panose="020B0502040504020204" pitchFamily="34" charset="0"/>
                <a:ea typeface="Noto Sans" panose="020B0502040504020204" pitchFamily="34" charset="0"/>
                <a:cs typeface="Noto Sans" panose="020B0502040504020204" pitchFamily="34" charset="0"/>
              </a:rPr>
              <a:t>Professional Services</a:t>
            </a:r>
          </a:p>
          <a:p>
            <a:endParaRPr lang="en-US"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078657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4C3DFB6-9609-3306-6453-B83EE3A83641}"/>
              </a:ext>
            </a:extLst>
          </p:cNvPr>
          <p:cNvGraphicFramePr>
            <a:graphicFrameLocks/>
          </p:cNvGraphicFramePr>
          <p:nvPr>
            <p:extLst>
              <p:ext uri="{D42A27DB-BD31-4B8C-83A1-F6EECF244321}">
                <p14:modId xmlns:p14="http://schemas.microsoft.com/office/powerpoint/2010/main" val="56225050"/>
              </p:ext>
            </p:extLst>
          </p:nvPr>
        </p:nvGraphicFramePr>
        <p:xfrm>
          <a:off x="108155" y="1224785"/>
          <a:ext cx="5987845" cy="49201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1B54A786-8779-30D0-5F4F-95766A50A3E4}"/>
              </a:ext>
            </a:extLst>
          </p:cNvPr>
          <p:cNvGraphicFramePr>
            <a:graphicFrameLocks/>
          </p:cNvGraphicFramePr>
          <p:nvPr>
            <p:extLst>
              <p:ext uri="{D42A27DB-BD31-4B8C-83A1-F6EECF244321}">
                <p14:modId xmlns:p14="http://schemas.microsoft.com/office/powerpoint/2010/main" val="3914481918"/>
              </p:ext>
            </p:extLst>
          </p:nvPr>
        </p:nvGraphicFramePr>
        <p:xfrm>
          <a:off x="6249971" y="1224785"/>
          <a:ext cx="5495826" cy="440843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662E47D-8828-5815-159A-0DC8A7444283}"/>
              </a:ext>
            </a:extLst>
          </p:cNvPr>
          <p:cNvSpPr txBox="1"/>
          <p:nvPr/>
        </p:nvSpPr>
        <p:spPr>
          <a:xfrm>
            <a:off x="0" y="269585"/>
            <a:ext cx="12192000" cy="769441"/>
          </a:xfrm>
          <a:prstGeom prst="rect">
            <a:avLst/>
          </a:prstGeom>
          <a:noFill/>
        </p:spPr>
        <p:txBody>
          <a:bodyPr wrap="square">
            <a:spAutoFit/>
          </a:bodyPr>
          <a:lstStyle/>
          <a:p>
            <a:pPr algn="ctr"/>
            <a:r>
              <a:rPr kumimoji="0" lang="en-US" sz="4400" b="1"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Churches and Companies</a:t>
            </a:r>
            <a:endParaRPr lang="en-US" b="1" dirty="0">
              <a:solidFill>
                <a:schemeClr val="bg1"/>
              </a:solidFill>
            </a:endParaRPr>
          </a:p>
        </p:txBody>
      </p:sp>
    </p:spTree>
    <p:extLst>
      <p:ext uri="{BB962C8B-B14F-4D97-AF65-F5344CB8AC3E}">
        <p14:creationId xmlns:p14="http://schemas.microsoft.com/office/powerpoint/2010/main" val="3251711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7066B-0ABA-F6B3-CBC4-999E807EFA56}"/>
              </a:ext>
            </a:extLst>
          </p:cNvPr>
          <p:cNvSpPr>
            <a:spLocks noGrp="1"/>
          </p:cNvSpPr>
          <p:nvPr>
            <p:ph type="title"/>
          </p:nvPr>
        </p:nvSpPr>
        <p:spPr>
          <a:xfrm>
            <a:off x="838200" y="365125"/>
            <a:ext cx="10515600" cy="1325563"/>
          </a:xfrm>
        </p:spPr>
        <p:txBody>
          <a:bodyPr anchor="ctr">
            <a:normAutofit/>
          </a:bodyPr>
          <a:lstStyle/>
          <a:p>
            <a:r>
              <a:rPr lang="en-US" b="1" dirty="0">
                <a:solidFill>
                  <a:schemeClr val="bg1"/>
                </a:solidFill>
                <a:latin typeface="Noto Sans" panose="020B0502040504020204" pitchFamily="34" charset="0"/>
                <a:ea typeface="Noto Sans" panose="020B0502040504020204" pitchFamily="34" charset="0"/>
                <a:cs typeface="Noto Sans" panose="020B0502040504020204" pitchFamily="34" charset="0"/>
              </a:rPr>
              <a:t>Attrition and Losses</a:t>
            </a:r>
          </a:p>
        </p:txBody>
      </p:sp>
      <p:pic>
        <p:nvPicPr>
          <p:cNvPr id="7" name="Picture 6" descr="A group of hands holding a puzzle piece&#10;&#10;AI-generated content may be incorrect.">
            <a:extLst>
              <a:ext uri="{FF2B5EF4-FFF2-40B4-BE49-F238E27FC236}">
                <a16:creationId xmlns:a16="http://schemas.microsoft.com/office/drawing/2014/main" id="{B14C8E54-05E2-F164-DF13-0244448454AC}"/>
              </a:ext>
            </a:extLst>
          </p:cNvPr>
          <p:cNvPicPr>
            <a:picLocks noChangeAspect="1"/>
          </p:cNvPicPr>
          <p:nvPr/>
        </p:nvPicPr>
        <p:blipFill>
          <a:blip r:embed="rId2"/>
          <a:stretch>
            <a:fillRect/>
          </a:stretch>
        </p:blipFill>
        <p:spPr>
          <a:xfrm>
            <a:off x="838200" y="1690688"/>
            <a:ext cx="6464300" cy="4305300"/>
          </a:xfrm>
          <a:prstGeom prst="rect">
            <a:avLst/>
          </a:prstGeom>
        </p:spPr>
      </p:pic>
    </p:spTree>
    <p:extLst>
      <p:ext uri="{BB962C8B-B14F-4D97-AF65-F5344CB8AC3E}">
        <p14:creationId xmlns:p14="http://schemas.microsoft.com/office/powerpoint/2010/main" val="4205223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B20340D-1DF2-B322-0157-BD2C360267A7}"/>
              </a:ext>
            </a:extLst>
          </p:cNvPr>
          <p:cNvGraphicFramePr>
            <a:graphicFrameLocks/>
          </p:cNvGraphicFramePr>
          <p:nvPr>
            <p:extLst>
              <p:ext uri="{D42A27DB-BD31-4B8C-83A1-F6EECF244321}">
                <p14:modId xmlns:p14="http://schemas.microsoft.com/office/powerpoint/2010/main" val="14251103"/>
              </p:ext>
            </p:extLst>
          </p:nvPr>
        </p:nvGraphicFramePr>
        <p:xfrm>
          <a:off x="235734" y="1193835"/>
          <a:ext cx="10409381" cy="507076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E6413022-1EA9-7461-AF72-F3118FC53432}"/>
              </a:ext>
            </a:extLst>
          </p:cNvPr>
          <p:cNvSpPr txBox="1"/>
          <p:nvPr/>
        </p:nvSpPr>
        <p:spPr>
          <a:xfrm>
            <a:off x="3479972" y="208680"/>
            <a:ext cx="5232055" cy="769441"/>
          </a:xfrm>
          <a:prstGeom prst="rect">
            <a:avLst/>
          </a:prstGeom>
          <a:noFill/>
        </p:spPr>
        <p:txBody>
          <a:bodyPr wrap="square">
            <a:spAutoFit/>
          </a:bodyPr>
          <a:lstStyle/>
          <a:p>
            <a:pPr algn="ctr"/>
            <a:r>
              <a:rPr kumimoji="0" lang="en-US" sz="4400" b="1"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Deaths 2014-2024</a:t>
            </a:r>
            <a:endParaRPr lang="en-US" b="1" dirty="0">
              <a:solidFill>
                <a:schemeClr val="bg1"/>
              </a:solidFill>
            </a:endParaRPr>
          </a:p>
        </p:txBody>
      </p:sp>
    </p:spTree>
    <p:extLst>
      <p:ext uri="{BB962C8B-B14F-4D97-AF65-F5344CB8AC3E}">
        <p14:creationId xmlns:p14="http://schemas.microsoft.com/office/powerpoint/2010/main" val="635809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77B82-4ED2-486D-054E-938F79647BEF}"/>
              </a:ext>
            </a:extLst>
          </p:cNvPr>
          <p:cNvSpPr>
            <a:spLocks noGrp="1"/>
          </p:cNvSpPr>
          <p:nvPr>
            <p:ph type="title" idx="4294967295"/>
          </p:nvPr>
        </p:nvSpPr>
        <p:spPr>
          <a:xfrm>
            <a:off x="0" y="158750"/>
            <a:ext cx="12192000" cy="1079500"/>
          </a:xfrm>
        </p:spPr>
        <p:txBody>
          <a:bodyPr>
            <a:normAutofit/>
          </a:bodyPr>
          <a:lstStyle/>
          <a:p>
            <a:pPr algn="ctr">
              <a:defRPr sz="3200" b="1" i="0" u="none" strike="noStrike" kern="1200" spc="0" baseline="0">
                <a:solidFill>
                  <a:prstClr val="black">
                    <a:lumMod val="65000"/>
                    <a:lumOff val="35000"/>
                  </a:prstClr>
                </a:solidFill>
                <a:latin typeface="+mn-lt"/>
                <a:ea typeface="+mn-ea"/>
                <a:cs typeface="+mn-cs"/>
              </a:defRPr>
            </a:pPr>
            <a:r>
              <a:rPr lang="en-US" sz="3600" b="1" dirty="0">
                <a:solidFill>
                  <a:schemeClr val="bg1"/>
                </a:solidFill>
                <a:latin typeface="Noto Sans" panose="020B0502040504020204" pitchFamily="34" charset="0"/>
                <a:ea typeface="Noto Sans" panose="020B0502040504020204" pitchFamily="34" charset="0"/>
                <a:cs typeface="Noto Sans" panose="020B0502040504020204" pitchFamily="34" charset="0"/>
              </a:rPr>
              <a:t>NAD Deaths, Dropped, and Missing  2014-2025</a:t>
            </a:r>
            <a:endParaRPr lang="en-US" sz="360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graphicFrame>
        <p:nvGraphicFramePr>
          <p:cNvPr id="4" name="Content Placeholder 3">
            <a:extLst>
              <a:ext uri="{FF2B5EF4-FFF2-40B4-BE49-F238E27FC236}">
                <a16:creationId xmlns:a16="http://schemas.microsoft.com/office/drawing/2014/main" id="{F5FEFC94-D3D5-2E92-D8CC-A87F79871455}"/>
              </a:ext>
            </a:extLst>
          </p:cNvPr>
          <p:cNvGraphicFramePr>
            <a:graphicFrameLocks noGrp="1"/>
          </p:cNvGraphicFramePr>
          <p:nvPr>
            <p:ph idx="4294967295"/>
            <p:extLst>
              <p:ext uri="{D42A27DB-BD31-4B8C-83A1-F6EECF244321}">
                <p14:modId xmlns:p14="http://schemas.microsoft.com/office/powerpoint/2010/main" val="84367238"/>
              </p:ext>
            </p:extLst>
          </p:nvPr>
        </p:nvGraphicFramePr>
        <p:xfrm>
          <a:off x="232012" y="1318051"/>
          <a:ext cx="10390188" cy="5391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86019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3EFCA-5B0C-06BD-48A6-B2393EB9F2E1}"/>
              </a:ext>
            </a:extLst>
          </p:cNvPr>
          <p:cNvSpPr>
            <a:spLocks noGrp="1"/>
          </p:cNvSpPr>
          <p:nvPr>
            <p:ph type="title"/>
          </p:nvPr>
        </p:nvSpPr>
        <p:spPr>
          <a:xfrm>
            <a:off x="2675467" y="2540000"/>
            <a:ext cx="7197583" cy="2365632"/>
          </a:xfrm>
        </p:spPr>
        <p:txBody>
          <a:bodyPr vert="horz" lIns="91440" tIns="45720" rIns="91440" bIns="45720" rtlCol="0" anchor="ctr">
            <a:normAutofit/>
          </a:bodyPr>
          <a:lstStyle/>
          <a:p>
            <a:r>
              <a:rPr lang="en-US" sz="6000" b="1" kern="1200" dirty="0">
                <a:latin typeface="Noto Sans" panose="020B0502040504020204" pitchFamily="34" charset="0"/>
                <a:ea typeface="Noto Sans" panose="020B0502040504020204" pitchFamily="34" charset="0"/>
                <a:cs typeface="Noto Sans" panose="020B0502040504020204" pitchFamily="34" charset="0"/>
              </a:rPr>
              <a:t>Accession Rate</a:t>
            </a:r>
          </a:p>
        </p:txBody>
      </p:sp>
      <p:sp>
        <p:nvSpPr>
          <p:cNvPr id="4" name="TextBox 3">
            <a:extLst>
              <a:ext uri="{FF2B5EF4-FFF2-40B4-BE49-F238E27FC236}">
                <a16:creationId xmlns:a16="http://schemas.microsoft.com/office/drawing/2014/main" id="{E8BE60AD-3DEF-F30D-EC15-C498B5CDD87D}"/>
              </a:ext>
            </a:extLst>
          </p:cNvPr>
          <p:cNvSpPr txBox="1"/>
          <p:nvPr/>
        </p:nvSpPr>
        <p:spPr>
          <a:xfrm>
            <a:off x="838200" y="1825625"/>
            <a:ext cx="7197582" cy="4351338"/>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en-US" sz="3600" b="0" i="0" dirty="0">
                <a:solidFill>
                  <a:srgbClr val="003A60"/>
                </a:solidFill>
                <a:effectLst/>
                <a:latin typeface="Noto Sans" panose="020B0502040504020204" pitchFamily="34" charset="0"/>
                <a:ea typeface="Noto Sans" panose="020B0502040504020204" pitchFamily="34" charset="0"/>
                <a:cs typeface="Noto Sans" panose="020B0502040504020204" pitchFamily="34" charset="0"/>
              </a:rPr>
              <a:t>Additions by baptism and faith for every 100</a:t>
            </a:r>
            <a:r>
              <a:rPr lang="en-US" sz="2800" b="0" i="0" dirty="0">
                <a:solidFill>
                  <a:srgbClr val="003A60"/>
                </a:solidFill>
                <a:effectLst/>
                <a:latin typeface="Noto Sans" panose="020B0502040504020204" pitchFamily="34" charset="0"/>
                <a:ea typeface="Noto Sans" panose="020B0502040504020204" pitchFamily="34" charset="0"/>
                <a:cs typeface="Noto Sans" panose="020B0502040504020204" pitchFamily="34" charset="0"/>
              </a:rPr>
              <a:t> </a:t>
            </a:r>
            <a:r>
              <a:rPr lang="en-US" sz="3600" b="0" i="0" dirty="0">
                <a:solidFill>
                  <a:srgbClr val="003A60"/>
                </a:solidFill>
                <a:effectLst/>
                <a:latin typeface="Noto Sans" panose="020B0502040504020204" pitchFamily="34" charset="0"/>
                <a:ea typeface="Noto Sans" panose="020B0502040504020204" pitchFamily="34" charset="0"/>
                <a:cs typeface="Noto Sans" panose="020B0502040504020204" pitchFamily="34" charset="0"/>
              </a:rPr>
              <a:t>members at the</a:t>
            </a:r>
            <a:endParaRPr lang="en-US" sz="3600" dirty="0">
              <a:solidFill>
                <a:srgbClr val="003A60"/>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739078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5FC2F-68C2-BC08-FE5B-F65F2627AFDC}"/>
              </a:ext>
            </a:extLst>
          </p:cNvPr>
          <p:cNvSpPr>
            <a:spLocks noGrp="1"/>
          </p:cNvSpPr>
          <p:nvPr>
            <p:ph type="title" idx="4294967295"/>
          </p:nvPr>
        </p:nvSpPr>
        <p:spPr>
          <a:xfrm>
            <a:off x="0" y="365125"/>
            <a:ext cx="12192000" cy="1325563"/>
          </a:xfrm>
        </p:spPr>
        <p:txBody>
          <a:bodyPr/>
          <a:lstStyle/>
          <a:p>
            <a:pPr algn="ctr"/>
            <a:r>
              <a:rPr lang="en-US" b="1" dirty="0">
                <a:solidFill>
                  <a:schemeClr val="bg1"/>
                </a:solidFill>
                <a:latin typeface="Noto Sans" panose="020B0502040504020204" pitchFamily="34" charset="0"/>
                <a:ea typeface="Noto Sans" panose="020B0502040504020204" pitchFamily="34" charset="0"/>
                <a:cs typeface="Noto Sans" panose="020B0502040504020204" pitchFamily="34" charset="0"/>
              </a:rPr>
              <a:t>NAD Accession Rate 2014-2024</a:t>
            </a:r>
          </a:p>
        </p:txBody>
      </p:sp>
      <p:graphicFrame>
        <p:nvGraphicFramePr>
          <p:cNvPr id="3" name="Chart Placeholder 4">
            <a:extLst>
              <a:ext uri="{FF2B5EF4-FFF2-40B4-BE49-F238E27FC236}">
                <a16:creationId xmlns:a16="http://schemas.microsoft.com/office/drawing/2014/main" id="{4537FC7A-F1C0-EF65-4E46-292E363A3F43}"/>
              </a:ext>
            </a:extLst>
          </p:cNvPr>
          <p:cNvGraphicFramePr>
            <a:graphicFrameLocks/>
          </p:cNvGraphicFramePr>
          <p:nvPr>
            <p:extLst>
              <p:ext uri="{D42A27DB-BD31-4B8C-83A1-F6EECF244321}">
                <p14:modId xmlns:p14="http://schemas.microsoft.com/office/powerpoint/2010/main" val="1151546413"/>
              </p:ext>
            </p:extLst>
          </p:nvPr>
        </p:nvGraphicFramePr>
        <p:xfrm>
          <a:off x="255859" y="1536192"/>
          <a:ext cx="10265433" cy="45262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34438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2E43A-4DB0-B4CC-C10E-34D40BEC1753}"/>
              </a:ext>
            </a:extLst>
          </p:cNvPr>
          <p:cNvSpPr>
            <a:spLocks noGrp="1"/>
          </p:cNvSpPr>
          <p:nvPr>
            <p:ph type="ctrTitle" idx="4294967295"/>
          </p:nvPr>
        </p:nvSpPr>
        <p:spPr>
          <a:xfrm>
            <a:off x="0" y="795866"/>
            <a:ext cx="12192000" cy="1134533"/>
          </a:xfrm>
        </p:spPr>
        <p:txBody>
          <a:bodyPr vert="horz" lIns="91440" tIns="45720" rIns="91440" bIns="45720" rtlCol="0" anchor="b">
            <a:normAutofit/>
          </a:bodyPr>
          <a:lstStyle/>
          <a:p>
            <a:pPr algn="ctr"/>
            <a:r>
              <a:rPr lang="en-US" sz="5400" b="1" kern="1200" dirty="0">
                <a:solidFill>
                  <a:schemeClr val="tx2"/>
                </a:solidFill>
                <a:latin typeface="Noto Sans" panose="020B0502040504020204" pitchFamily="34" charset="0"/>
                <a:ea typeface="Noto Sans" panose="020B0502040504020204" pitchFamily="34" charset="0"/>
                <a:cs typeface="Noto Sans" panose="020B0502040504020204" pitchFamily="34" charset="0"/>
              </a:rPr>
              <a:t>Rate of Net Growth</a:t>
            </a:r>
          </a:p>
        </p:txBody>
      </p:sp>
      <p:sp>
        <p:nvSpPr>
          <p:cNvPr id="4" name="TextBox 3">
            <a:extLst>
              <a:ext uri="{FF2B5EF4-FFF2-40B4-BE49-F238E27FC236}">
                <a16:creationId xmlns:a16="http://schemas.microsoft.com/office/drawing/2014/main" id="{7D9D1B07-ACE2-DA89-B8A1-F2528BCCB403}"/>
              </a:ext>
            </a:extLst>
          </p:cNvPr>
          <p:cNvSpPr txBox="1"/>
          <p:nvPr/>
        </p:nvSpPr>
        <p:spPr>
          <a:xfrm>
            <a:off x="1659467" y="2810932"/>
            <a:ext cx="9042399" cy="2167467"/>
          </a:xfrm>
          <a:prstGeom prst="rect">
            <a:avLst/>
          </a:prstGeom>
        </p:spPr>
        <p:txBody>
          <a:bodyPr vert="horz" lIns="91440" tIns="45720" rIns="91440" bIns="45720" rtlCol="0">
            <a:normAutofit/>
          </a:bodyPr>
          <a:lstStyle/>
          <a:p>
            <a:pPr algn="ctr">
              <a:lnSpc>
                <a:spcPct val="90000"/>
              </a:lnSpc>
              <a:spcBef>
                <a:spcPts val="1000"/>
              </a:spcBef>
            </a:pPr>
            <a:r>
              <a:rPr lang="en-US" sz="3200" b="1" kern="1200" dirty="0">
                <a:solidFill>
                  <a:srgbClr val="003A60"/>
                </a:solidFill>
                <a:latin typeface="Noto Sans" panose="020B0502040504020204" pitchFamily="34" charset="0"/>
                <a:ea typeface="Noto Sans" panose="020B0502040504020204" pitchFamily="34" charset="0"/>
                <a:cs typeface="Noto Sans" panose="020B0502040504020204" pitchFamily="34" charset="0"/>
              </a:rPr>
              <a:t>The changes in membership between the beginning of the year and the end of the year, shown as percentages</a:t>
            </a:r>
          </a:p>
        </p:txBody>
      </p:sp>
    </p:spTree>
    <p:extLst>
      <p:ext uri="{BB962C8B-B14F-4D97-AF65-F5344CB8AC3E}">
        <p14:creationId xmlns:p14="http://schemas.microsoft.com/office/powerpoint/2010/main" val="3621614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art Placeholder 2">
            <a:extLst>
              <a:ext uri="{FF2B5EF4-FFF2-40B4-BE49-F238E27FC236}">
                <a16:creationId xmlns:a16="http://schemas.microsoft.com/office/drawing/2014/main" id="{C5166DCA-8130-549F-D850-657CFD39FC04}"/>
              </a:ext>
            </a:extLst>
          </p:cNvPr>
          <p:cNvPicPr>
            <a:picLocks noChangeAspect="1"/>
          </p:cNvPicPr>
          <p:nvPr/>
        </p:nvPicPr>
        <p:blipFill>
          <a:blip r:embed="rId2"/>
          <a:stretch>
            <a:fillRect/>
          </a:stretch>
        </p:blipFill>
        <p:spPr>
          <a:xfrm>
            <a:off x="2269066" y="529535"/>
            <a:ext cx="7230533" cy="5478191"/>
          </a:xfrm>
          <a:prstGeom prst="rect">
            <a:avLst/>
          </a:prstGeom>
        </p:spPr>
      </p:pic>
    </p:spTree>
    <p:extLst>
      <p:ext uri="{BB962C8B-B14F-4D97-AF65-F5344CB8AC3E}">
        <p14:creationId xmlns:p14="http://schemas.microsoft.com/office/powerpoint/2010/main" val="2315978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EF7AC1-3DD1-48A3-3823-B36792DEF7DA}"/>
              </a:ext>
            </a:extLst>
          </p:cNvPr>
          <p:cNvSpPr>
            <a:spLocks noGrp="1"/>
          </p:cNvSpPr>
          <p:nvPr>
            <p:ph type="ctrTitle" idx="4294967295"/>
          </p:nvPr>
        </p:nvSpPr>
        <p:spPr>
          <a:xfrm>
            <a:off x="968991" y="1883269"/>
            <a:ext cx="9144000" cy="1793839"/>
          </a:xfrm>
        </p:spPr>
        <p:txBody>
          <a:bodyPr>
            <a:normAutofit/>
          </a:bodyPr>
          <a:lstStyle/>
          <a:p>
            <a:pPr algn="l"/>
            <a:r>
              <a:rPr lang="en-US" sz="5400" b="1" dirty="0"/>
              <a:t>A State of our Churches </a:t>
            </a:r>
            <a:br>
              <a:rPr lang="en-US" sz="5400" b="1" dirty="0"/>
            </a:br>
            <a:r>
              <a:rPr lang="en-US" sz="5400" b="1" dirty="0"/>
              <a:t>in North America</a:t>
            </a:r>
          </a:p>
        </p:txBody>
      </p:sp>
      <p:sp>
        <p:nvSpPr>
          <p:cNvPr id="4" name="Subtitle 3">
            <a:extLst>
              <a:ext uri="{FF2B5EF4-FFF2-40B4-BE49-F238E27FC236}">
                <a16:creationId xmlns:a16="http://schemas.microsoft.com/office/drawing/2014/main" id="{75BE4FB4-14D5-6DE5-398C-94553A061ED3}"/>
              </a:ext>
            </a:extLst>
          </p:cNvPr>
          <p:cNvSpPr>
            <a:spLocks noGrp="1"/>
          </p:cNvSpPr>
          <p:nvPr>
            <p:ph type="subTitle" idx="4294967295"/>
          </p:nvPr>
        </p:nvSpPr>
        <p:spPr>
          <a:xfrm>
            <a:off x="968991" y="4271945"/>
            <a:ext cx="9144000" cy="1243998"/>
          </a:xfrm>
        </p:spPr>
        <p:txBody>
          <a:bodyPr>
            <a:normAutofit/>
          </a:bodyPr>
          <a:lstStyle/>
          <a:p>
            <a:pPr marL="0" indent="0" algn="l">
              <a:buNone/>
            </a:pPr>
            <a:r>
              <a:rPr lang="en-US" sz="4800" b="1" i="1" dirty="0">
                <a:solidFill>
                  <a:srgbClr val="FFC000"/>
                </a:solidFill>
              </a:rPr>
              <a:t>1985-2025</a:t>
            </a:r>
          </a:p>
        </p:txBody>
      </p:sp>
    </p:spTree>
    <p:extLst>
      <p:ext uri="{BB962C8B-B14F-4D97-AF65-F5344CB8AC3E}">
        <p14:creationId xmlns:p14="http://schemas.microsoft.com/office/powerpoint/2010/main" val="3529080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FCBF3E-96B0-4A96-819D-EF2E7439FB9A}"/>
              </a:ext>
            </a:extLst>
          </p:cNvPr>
          <p:cNvSpPr txBox="1"/>
          <p:nvPr/>
        </p:nvSpPr>
        <p:spPr>
          <a:xfrm>
            <a:off x="925992" y="1443841"/>
            <a:ext cx="8536663" cy="3108543"/>
          </a:xfrm>
          <a:prstGeom prst="rect">
            <a:avLst/>
          </a:prstGeom>
          <a:noFill/>
        </p:spPr>
        <p:txBody>
          <a:bodyPr wrap="square" rtlCol="0">
            <a:spAutoFit/>
          </a:bodyPr>
          <a:lstStyle/>
          <a:p>
            <a:r>
              <a:rPr lang="en-US" sz="4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r>
              <a:rPr lang="en-US" sz="4400" b="1" dirty="0">
                <a:solidFill>
                  <a:srgbClr val="FFC000"/>
                </a:solidFill>
                <a:latin typeface="Noto Sans" panose="020B0502040504020204" pitchFamily="34" charset="0"/>
                <a:ea typeface="Noto Sans" panose="020B0502040504020204" pitchFamily="34" charset="0"/>
                <a:cs typeface="Noto Sans" panose="020B0502040504020204" pitchFamily="34" charset="0"/>
              </a:rPr>
              <a:t>You shall remember the whole way the Lord your God has led you these forty years in the wildness</a:t>
            </a:r>
            <a:r>
              <a:rPr lang="en-US" sz="4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p>
          <a:p>
            <a:pPr algn="r"/>
            <a:r>
              <a:rPr lang="en-US" sz="2000" i="1"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r>
              <a:rPr lang="en-US" sz="2000" i="1" dirty="0" err="1">
                <a:solidFill>
                  <a:schemeClr val="bg1"/>
                </a:solidFill>
                <a:latin typeface="Noto Sans" panose="020B0502040504020204" pitchFamily="34" charset="0"/>
                <a:ea typeface="Noto Sans" panose="020B0502040504020204" pitchFamily="34" charset="0"/>
                <a:cs typeface="Noto Sans" panose="020B0502040504020204" pitchFamily="34" charset="0"/>
              </a:rPr>
              <a:t>Deut</a:t>
            </a:r>
            <a:r>
              <a:rPr lang="en-US" sz="2000" i="1" dirty="0">
                <a:solidFill>
                  <a:schemeClr val="bg1"/>
                </a:solidFill>
                <a:latin typeface="Noto Sans" panose="020B0502040504020204" pitchFamily="34" charset="0"/>
                <a:ea typeface="Noto Sans" panose="020B0502040504020204" pitchFamily="34" charset="0"/>
                <a:cs typeface="Noto Sans" panose="020B0502040504020204" pitchFamily="34" charset="0"/>
              </a:rPr>
              <a:t> 8:2, NIV)</a:t>
            </a:r>
          </a:p>
        </p:txBody>
      </p:sp>
    </p:spTree>
    <p:extLst>
      <p:ext uri="{BB962C8B-B14F-4D97-AF65-F5344CB8AC3E}">
        <p14:creationId xmlns:p14="http://schemas.microsoft.com/office/powerpoint/2010/main" val="1478581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998B-3429-7472-795A-C5318C296930}"/>
              </a:ext>
            </a:extLst>
          </p:cNvPr>
          <p:cNvSpPr>
            <a:spLocks noGrp="1"/>
          </p:cNvSpPr>
          <p:nvPr>
            <p:ph type="title"/>
          </p:nvPr>
        </p:nvSpPr>
        <p:spPr/>
        <p:txBody>
          <a:bodyPr anchor="ctr">
            <a:normAutofit/>
          </a:bodyPr>
          <a:lstStyle/>
          <a:p>
            <a:pPr>
              <a:spcAft>
                <a:spcPts val="600"/>
              </a:spcAft>
            </a:pPr>
            <a:r>
              <a:rPr lang="en-US" b="1" dirty="0">
                <a:solidFill>
                  <a:srgbClr val="002060"/>
                </a:solidFill>
                <a:latin typeface="Noto Sans" panose="020B0502040504020204" pitchFamily="34" charset="0"/>
                <a:ea typeface="Noto Sans" panose="020B0502040504020204" pitchFamily="34" charset="0"/>
                <a:cs typeface="Noto Sans" panose="020B0502040504020204" pitchFamily="34" charset="0"/>
              </a:rPr>
              <a:t>Debt of Gratitude to My Staff</a:t>
            </a:r>
            <a:br>
              <a:rPr lang="en-US" sz="2800" b="1" dirty="0">
                <a:solidFill>
                  <a:srgbClr val="002060"/>
                </a:solidFill>
                <a:latin typeface="Noto Sans" panose="020B0502040504020204" pitchFamily="34" charset="0"/>
                <a:ea typeface="Noto Sans" panose="020B0502040504020204" pitchFamily="34" charset="0"/>
                <a:cs typeface="Noto Sans" panose="020B0502040504020204" pitchFamily="34" charset="0"/>
              </a:rPr>
            </a:br>
            <a:endParaRPr lang="en-US" sz="2800" b="1" dirty="0">
              <a:solidFill>
                <a:srgbClr val="002060"/>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5" name="Picture 4" descr="Arrangement of pumpkins and fall foliage">
            <a:extLst>
              <a:ext uri="{FF2B5EF4-FFF2-40B4-BE49-F238E27FC236}">
                <a16:creationId xmlns:a16="http://schemas.microsoft.com/office/drawing/2014/main" id="{65FB2EC2-38D2-83E6-A21A-AE463582DA74}"/>
              </a:ext>
            </a:extLst>
          </p:cNvPr>
          <p:cNvPicPr>
            <a:picLocks noChangeAspect="1"/>
          </p:cNvPicPr>
          <p:nvPr/>
        </p:nvPicPr>
        <p:blipFill>
          <a:blip r:embed="rId2"/>
          <a:srcRect t="40443" r="-1" b="31935"/>
          <a:stretch>
            <a:fillRect/>
          </a:stretch>
        </p:blipFill>
        <p:spPr>
          <a:xfrm>
            <a:off x="838200" y="1825625"/>
            <a:ext cx="9788091" cy="4351338"/>
          </a:xfrm>
          <a:prstGeom prst="rect">
            <a:avLst/>
          </a:prstGeom>
          <a:noFill/>
          <a:ln>
            <a:noFill/>
          </a:ln>
          <a:effectLst>
            <a:softEdge rad="112500"/>
          </a:effectLst>
        </p:spPr>
      </p:pic>
      <p:pic>
        <p:nvPicPr>
          <p:cNvPr id="4" name="Picture 3" descr="A close-up of a list of names&#10;&#10;AI-generated content may be incorrect.">
            <a:extLst>
              <a:ext uri="{FF2B5EF4-FFF2-40B4-BE49-F238E27FC236}">
                <a16:creationId xmlns:a16="http://schemas.microsoft.com/office/drawing/2014/main" id="{AB50CD69-AE72-58F4-C894-F668B0CE7DE9}"/>
              </a:ext>
            </a:extLst>
          </p:cNvPr>
          <p:cNvPicPr>
            <a:picLocks noChangeAspect="1"/>
          </p:cNvPicPr>
          <p:nvPr/>
        </p:nvPicPr>
        <p:blipFill>
          <a:blip r:embed="rId3"/>
          <a:stretch>
            <a:fillRect/>
          </a:stretch>
        </p:blipFill>
        <p:spPr>
          <a:xfrm>
            <a:off x="-75850" y="1280160"/>
            <a:ext cx="12034619" cy="5405120"/>
          </a:xfrm>
          <a:prstGeom prst="rect">
            <a:avLst/>
          </a:prstGeom>
        </p:spPr>
      </p:pic>
    </p:spTree>
    <p:extLst>
      <p:ext uri="{BB962C8B-B14F-4D97-AF65-F5344CB8AC3E}">
        <p14:creationId xmlns:p14="http://schemas.microsoft.com/office/powerpoint/2010/main" val="147527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8C7C8-56B7-366D-6626-D156823D7AF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F684EE-4FDD-9BEC-C36B-DDF62888D1F9}"/>
              </a:ext>
            </a:extLst>
          </p:cNvPr>
          <p:cNvSpPr>
            <a:spLocks noGrp="1"/>
          </p:cNvSpPr>
          <p:nvPr>
            <p:ph type="ctrTitle" idx="4294967295"/>
          </p:nvPr>
        </p:nvSpPr>
        <p:spPr>
          <a:xfrm>
            <a:off x="2174789" y="1940011"/>
            <a:ext cx="7938202" cy="1737097"/>
          </a:xfrm>
        </p:spPr>
        <p:txBody>
          <a:bodyPr>
            <a:normAutofit/>
          </a:bodyPr>
          <a:lstStyle/>
          <a:p>
            <a:pPr algn="l"/>
            <a:r>
              <a:rPr lang="en-US" sz="5400" b="1" dirty="0"/>
              <a:t>Intertwined History</a:t>
            </a:r>
          </a:p>
        </p:txBody>
      </p:sp>
    </p:spTree>
    <p:extLst>
      <p:ext uri="{BB962C8B-B14F-4D97-AF65-F5344CB8AC3E}">
        <p14:creationId xmlns:p14="http://schemas.microsoft.com/office/powerpoint/2010/main" val="1498553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4FBFF-47C8-9231-2ED8-637C833A7A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885042-FC50-10D5-30C9-405875EB449F}"/>
              </a:ext>
            </a:extLst>
          </p:cNvPr>
          <p:cNvSpPr>
            <a:spLocks noGrp="1"/>
          </p:cNvSpPr>
          <p:nvPr>
            <p:ph type="ctrTitle" idx="4294967295"/>
          </p:nvPr>
        </p:nvSpPr>
        <p:spPr>
          <a:xfrm>
            <a:off x="1094509" y="360218"/>
            <a:ext cx="9075103" cy="5566449"/>
          </a:xfrm>
        </p:spPr>
        <p:txBody>
          <a:bodyPr>
            <a:noAutofit/>
          </a:bodyPr>
          <a:lstStyle/>
          <a:p>
            <a:r>
              <a:rPr lang="en-US" sz="4000" b="1" dirty="0">
                <a:solidFill>
                  <a:srgbClr val="FFC000"/>
                </a:solidFill>
              </a:rPr>
              <a:t>Our modern history</a:t>
            </a:r>
            <a:r>
              <a:rPr lang="en-US" sz="1600" b="1" dirty="0">
                <a:solidFill>
                  <a:srgbClr val="FFC000"/>
                </a:solidFill>
                <a:latin typeface="Noto Sans Light" panose="020B0502040504020204" pitchFamily="34" charset="0"/>
              </a:rPr>
              <a:t> </a:t>
            </a:r>
            <a:r>
              <a:rPr lang="en-US" sz="4000" b="1" dirty="0">
                <a:solidFill>
                  <a:srgbClr val="FFC000"/>
                </a:solidFill>
              </a:rPr>
              <a:t>is a passionate continuation of the Adventist movement that began in the 19</a:t>
            </a:r>
            <a:r>
              <a:rPr lang="en-US" sz="4000" b="1" baseline="30000" dirty="0">
                <a:solidFill>
                  <a:srgbClr val="FFC000"/>
                </a:solidFill>
              </a:rPr>
              <a:t>th</a:t>
            </a:r>
            <a:r>
              <a:rPr lang="en-US" sz="4000" b="1" dirty="0">
                <a:solidFill>
                  <a:srgbClr val="FFC000"/>
                </a:solidFill>
              </a:rPr>
              <a:t> century, and a faithful response to its ethos in modern context.</a:t>
            </a:r>
          </a:p>
        </p:txBody>
      </p:sp>
    </p:spTree>
    <p:extLst>
      <p:ext uri="{BB962C8B-B14F-4D97-AF65-F5344CB8AC3E}">
        <p14:creationId xmlns:p14="http://schemas.microsoft.com/office/powerpoint/2010/main" val="102051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4FBFF-47C8-9231-2ED8-637C833A7A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885042-FC50-10D5-30C9-405875EB449F}"/>
              </a:ext>
            </a:extLst>
          </p:cNvPr>
          <p:cNvSpPr>
            <a:spLocks noGrp="1"/>
          </p:cNvSpPr>
          <p:nvPr>
            <p:ph type="ctrTitle" idx="4294967295"/>
          </p:nvPr>
        </p:nvSpPr>
        <p:spPr>
          <a:xfrm>
            <a:off x="1890584" y="1124465"/>
            <a:ext cx="8279027" cy="3620530"/>
          </a:xfrm>
        </p:spPr>
        <p:txBody>
          <a:bodyPr>
            <a:normAutofit/>
          </a:bodyPr>
          <a:lstStyle/>
          <a:p>
            <a:pPr algn="l"/>
            <a:r>
              <a:rPr lang="en-US" sz="5400" b="1" dirty="0">
                <a:solidFill>
                  <a:srgbClr val="FFC000"/>
                </a:solidFill>
              </a:rPr>
              <a:t>Splendid isolation in history doesn’t exist in the Adventist church.</a:t>
            </a:r>
          </a:p>
        </p:txBody>
      </p:sp>
    </p:spTree>
    <p:extLst>
      <p:ext uri="{BB962C8B-B14F-4D97-AF65-F5344CB8AC3E}">
        <p14:creationId xmlns:p14="http://schemas.microsoft.com/office/powerpoint/2010/main" val="3699773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EBEF40C-170C-232D-3C4F-DA940FF090FD}"/>
              </a:ext>
            </a:extLst>
          </p:cNvPr>
          <p:cNvSpPr>
            <a:spLocks noGrp="1"/>
          </p:cNvSpPr>
          <p:nvPr>
            <p:ph type="title"/>
          </p:nvPr>
        </p:nvSpPr>
        <p:spPr>
          <a:xfrm>
            <a:off x="838200" y="365125"/>
            <a:ext cx="10515600" cy="1325563"/>
          </a:xfrm>
        </p:spPr>
        <p:txBody>
          <a:bodyPr anchor="ctr">
            <a:normAutofit/>
          </a:bodyPr>
          <a:lstStyle/>
          <a:p>
            <a:r>
              <a:rPr lang="en-US" b="1"/>
              <a:t>Washington Seventh-day Adventist Church in New Hampshire</a:t>
            </a:r>
          </a:p>
        </p:txBody>
      </p:sp>
      <p:pic>
        <p:nvPicPr>
          <p:cNvPr id="6" name="Picture 5" descr="A small white house on a green base&#10;&#10;AI-generated content may be incorrect.">
            <a:extLst>
              <a:ext uri="{FF2B5EF4-FFF2-40B4-BE49-F238E27FC236}">
                <a16:creationId xmlns:a16="http://schemas.microsoft.com/office/drawing/2014/main" id="{03EE035F-65DE-FA17-9483-09D9A35285C2}"/>
              </a:ext>
            </a:extLst>
          </p:cNvPr>
          <p:cNvPicPr>
            <a:picLocks/>
          </p:cNvPicPr>
          <p:nvPr/>
        </p:nvPicPr>
        <p:blipFill>
          <a:blip r:embed="rId2"/>
          <a:srcRect l="7628" r="12885" b="-1"/>
          <a:stretch>
            <a:fillRect/>
          </a:stretch>
        </p:blipFill>
        <p:spPr>
          <a:xfrm>
            <a:off x="3651913" y="1881758"/>
            <a:ext cx="4888173" cy="4104928"/>
          </a:xfrm>
          <a:prstGeom prst="rect">
            <a:avLst/>
          </a:prstGeom>
          <a:noFill/>
        </p:spPr>
      </p:pic>
    </p:spTree>
    <p:extLst>
      <p:ext uri="{BB962C8B-B14F-4D97-AF65-F5344CB8AC3E}">
        <p14:creationId xmlns:p14="http://schemas.microsoft.com/office/powerpoint/2010/main" val="175159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2D4CB3-6994-2A73-62A5-37A801793B79}"/>
              </a:ext>
            </a:extLst>
          </p:cNvPr>
          <p:cNvSpPr>
            <a:spLocks noGrp="1"/>
          </p:cNvSpPr>
          <p:nvPr>
            <p:ph type="title"/>
          </p:nvPr>
        </p:nvSpPr>
        <p:spPr>
          <a:xfrm>
            <a:off x="0" y="2883446"/>
            <a:ext cx="11040533" cy="1320065"/>
          </a:xfrm>
        </p:spPr>
        <p:txBody>
          <a:bodyPr anchor="ctr">
            <a:normAutofit/>
          </a:bodyPr>
          <a:lstStyle/>
          <a:p>
            <a:pPr algn="ctr"/>
            <a:r>
              <a:rPr lang="en-US" b="1" dirty="0"/>
              <a:t>Why 1985?</a:t>
            </a:r>
          </a:p>
        </p:txBody>
      </p:sp>
    </p:spTree>
    <p:extLst>
      <p:ext uri="{BB962C8B-B14F-4D97-AF65-F5344CB8AC3E}">
        <p14:creationId xmlns:p14="http://schemas.microsoft.com/office/powerpoint/2010/main" val="57209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4E373-741E-5D9E-174D-8B347D39BE23}"/>
              </a:ext>
            </a:extLst>
          </p:cNvPr>
          <p:cNvSpPr>
            <a:spLocks noGrp="1"/>
          </p:cNvSpPr>
          <p:nvPr>
            <p:ph type="title"/>
          </p:nvPr>
        </p:nvSpPr>
        <p:spPr>
          <a:xfrm>
            <a:off x="423080" y="365125"/>
            <a:ext cx="9635319" cy="1853142"/>
          </a:xfrm>
        </p:spPr>
        <p:txBody>
          <a:bodyPr>
            <a:normAutofit/>
          </a:bodyPr>
          <a:lstStyle/>
          <a:p>
            <a:r>
              <a:rPr lang="en-US" b="1" dirty="0">
                <a:solidFill>
                  <a:srgbClr val="FFC000"/>
                </a:solidFill>
              </a:rPr>
              <a:t>Local Churches and Membership </a:t>
            </a:r>
            <a:br>
              <a:rPr lang="en-US" b="1" dirty="0">
                <a:solidFill>
                  <a:srgbClr val="FFC000"/>
                </a:solidFill>
              </a:rPr>
            </a:br>
            <a:r>
              <a:rPr lang="en-US" b="1" dirty="0">
                <a:solidFill>
                  <a:srgbClr val="FFC000"/>
                </a:solidFill>
              </a:rPr>
              <a:t>1985-2025</a:t>
            </a:r>
          </a:p>
        </p:txBody>
      </p:sp>
      <p:sp>
        <p:nvSpPr>
          <p:cNvPr id="3" name="Text Placeholder 2">
            <a:extLst>
              <a:ext uri="{FF2B5EF4-FFF2-40B4-BE49-F238E27FC236}">
                <a16:creationId xmlns:a16="http://schemas.microsoft.com/office/drawing/2014/main" id="{33DFBAA3-E3B9-F321-DDDD-295113EC4082}"/>
              </a:ext>
            </a:extLst>
          </p:cNvPr>
          <p:cNvSpPr>
            <a:spLocks noGrp="1"/>
          </p:cNvSpPr>
          <p:nvPr>
            <p:ph idx="1"/>
          </p:nvPr>
        </p:nvSpPr>
        <p:spPr>
          <a:xfrm>
            <a:off x="639890" y="2467070"/>
            <a:ext cx="8808910" cy="2917730"/>
          </a:xfrm>
        </p:spPr>
        <p:txBody>
          <a:bodyPr/>
          <a:lstStyle/>
          <a:p>
            <a:pPr marL="514350" indent="-514350">
              <a:buFont typeface="+mj-lt"/>
              <a:buAutoNum type="arabicPeriod"/>
            </a:pPr>
            <a:r>
              <a:rPr lang="en-US" dirty="0"/>
              <a:t>Membership Trend</a:t>
            </a:r>
          </a:p>
          <a:p>
            <a:pPr marL="514350" indent="-514350">
              <a:buFont typeface="+mj-lt"/>
              <a:buAutoNum type="arabicPeriod"/>
            </a:pPr>
            <a:r>
              <a:rPr lang="en-US" dirty="0"/>
              <a:t>Membership Statistics Analyzed</a:t>
            </a:r>
          </a:p>
          <a:p>
            <a:pPr marL="514350" indent="-514350">
              <a:buFont typeface="+mj-lt"/>
              <a:buAutoNum type="arabicPeriod"/>
            </a:pPr>
            <a:r>
              <a:rPr lang="en-US" dirty="0"/>
              <a:t>Pastors and Church Schools and Teachers</a:t>
            </a:r>
          </a:p>
        </p:txBody>
      </p:sp>
    </p:spTree>
    <p:extLst>
      <p:ext uri="{BB962C8B-B14F-4D97-AF65-F5344CB8AC3E}">
        <p14:creationId xmlns:p14="http://schemas.microsoft.com/office/powerpoint/2010/main" val="223758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4E373-741E-5D9E-174D-8B347D39BE23}"/>
              </a:ext>
            </a:extLst>
          </p:cNvPr>
          <p:cNvSpPr>
            <a:spLocks noGrp="1"/>
          </p:cNvSpPr>
          <p:nvPr>
            <p:ph type="title" idx="4294967295"/>
          </p:nvPr>
        </p:nvSpPr>
        <p:spPr>
          <a:xfrm>
            <a:off x="694266" y="2766218"/>
            <a:ext cx="10363201" cy="1325563"/>
          </a:xfrm>
        </p:spPr>
        <p:txBody>
          <a:bodyPr>
            <a:normAutofit/>
          </a:bodyPr>
          <a:lstStyle/>
          <a:p>
            <a:pPr algn="ctr"/>
            <a:r>
              <a:rPr lang="en-US" sz="6600" b="1" dirty="0"/>
              <a:t>Mission to the World</a:t>
            </a:r>
          </a:p>
        </p:txBody>
      </p:sp>
    </p:spTree>
    <p:extLst>
      <p:ext uri="{BB962C8B-B14F-4D97-AF65-F5344CB8AC3E}">
        <p14:creationId xmlns:p14="http://schemas.microsoft.com/office/powerpoint/2010/main" val="4078625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B2363-B541-B73C-8293-F17341AC81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49190-D4B6-C772-C0E0-921870348296}"/>
              </a:ext>
            </a:extLst>
          </p:cNvPr>
          <p:cNvSpPr>
            <a:spLocks noGrp="1"/>
          </p:cNvSpPr>
          <p:nvPr>
            <p:ph type="title" idx="4294967295"/>
          </p:nvPr>
        </p:nvSpPr>
        <p:spPr>
          <a:xfrm>
            <a:off x="0" y="651164"/>
            <a:ext cx="12191999" cy="1316181"/>
          </a:xfrm>
        </p:spPr>
        <p:txBody>
          <a:bodyPr>
            <a:normAutofit/>
          </a:bodyPr>
          <a:lstStyle/>
          <a:p>
            <a:pPr algn="ctr"/>
            <a:r>
              <a:rPr lang="en-US" sz="7200" b="1" dirty="0"/>
              <a:t>Mission to the World</a:t>
            </a:r>
          </a:p>
        </p:txBody>
      </p:sp>
      <p:sp>
        <p:nvSpPr>
          <p:cNvPr id="3" name="Text Placeholder 2">
            <a:extLst>
              <a:ext uri="{FF2B5EF4-FFF2-40B4-BE49-F238E27FC236}">
                <a16:creationId xmlns:a16="http://schemas.microsoft.com/office/drawing/2014/main" id="{8B54376C-FBEC-53EC-AB44-B1C8F7200A38}"/>
              </a:ext>
            </a:extLst>
          </p:cNvPr>
          <p:cNvSpPr>
            <a:spLocks noGrp="1"/>
          </p:cNvSpPr>
          <p:nvPr>
            <p:ph idx="4294967295"/>
          </p:nvPr>
        </p:nvSpPr>
        <p:spPr>
          <a:xfrm>
            <a:off x="1731817" y="2410690"/>
            <a:ext cx="9102438" cy="2715491"/>
          </a:xfrm>
        </p:spPr>
        <p:txBody>
          <a:bodyPr>
            <a:normAutofit/>
          </a:bodyPr>
          <a:lstStyle/>
          <a:p>
            <a:pPr marL="514350" indent="-514350">
              <a:buFont typeface="+mj-lt"/>
              <a:buAutoNum type="arabicPeriod"/>
            </a:pPr>
            <a:r>
              <a:rPr lang="en-US" sz="3200" b="1" dirty="0"/>
              <a:t>Missionary Outreach to the World</a:t>
            </a:r>
          </a:p>
          <a:p>
            <a:pPr marL="514350" indent="-514350">
              <a:buFont typeface="+mj-lt"/>
              <a:buAutoNum type="arabicPeriod"/>
            </a:pPr>
            <a:r>
              <a:rPr lang="en-US" sz="3200" b="1" dirty="0"/>
              <a:t>Volunteer Serving the world</a:t>
            </a:r>
          </a:p>
          <a:p>
            <a:pPr lvl="1"/>
            <a:r>
              <a:rPr lang="en-US" sz="2800" b="1" dirty="0"/>
              <a:t>Student Volunteer Movement</a:t>
            </a:r>
          </a:p>
          <a:p>
            <a:pPr lvl="1"/>
            <a:r>
              <a:rPr lang="en-US" sz="2800" b="1" dirty="0"/>
              <a:t>Current Status of Volunteers</a:t>
            </a:r>
          </a:p>
        </p:txBody>
      </p:sp>
    </p:spTree>
    <p:extLst>
      <p:ext uri="{BB962C8B-B14F-4D97-AF65-F5344CB8AC3E}">
        <p14:creationId xmlns:p14="http://schemas.microsoft.com/office/powerpoint/2010/main" val="5852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D6A0-7769-0162-C2D7-56CA9D5164EB}"/>
              </a:ext>
            </a:extLst>
          </p:cNvPr>
          <p:cNvSpPr>
            <a:spLocks noGrp="1"/>
          </p:cNvSpPr>
          <p:nvPr>
            <p:ph type="title"/>
          </p:nvPr>
        </p:nvSpPr>
        <p:spPr>
          <a:xfrm>
            <a:off x="0" y="1993846"/>
            <a:ext cx="12192000" cy="2870307"/>
          </a:xfrm>
        </p:spPr>
        <p:txBody>
          <a:bodyPr>
            <a:noAutofit/>
          </a:bodyPr>
          <a:lstStyle/>
          <a:p>
            <a:pPr algn="ctr"/>
            <a:r>
              <a:rPr lang="en-US" sz="6600" b="1" dirty="0">
                <a:solidFill>
                  <a:srgbClr val="FFC000"/>
                </a:solidFill>
              </a:rPr>
              <a:t>Financial Resources</a:t>
            </a:r>
            <a:br>
              <a:rPr lang="en-US" sz="6600" b="1" dirty="0">
                <a:solidFill>
                  <a:srgbClr val="FFC000"/>
                </a:solidFill>
              </a:rPr>
            </a:br>
            <a:r>
              <a:rPr lang="en-US" sz="6600" b="1" dirty="0">
                <a:solidFill>
                  <a:srgbClr val="FFC000"/>
                </a:solidFill>
              </a:rPr>
              <a:t>and Growth</a:t>
            </a:r>
            <a:br>
              <a:rPr lang="en-US" sz="6600" b="1" dirty="0">
                <a:solidFill>
                  <a:srgbClr val="FFC000"/>
                </a:solidFill>
              </a:rPr>
            </a:br>
            <a:r>
              <a:rPr lang="en-US" sz="4800" b="1" i="1" dirty="0"/>
              <a:t>1985-2025</a:t>
            </a:r>
          </a:p>
        </p:txBody>
      </p:sp>
    </p:spTree>
    <p:extLst>
      <p:ext uri="{BB962C8B-B14F-4D97-AF65-F5344CB8AC3E}">
        <p14:creationId xmlns:p14="http://schemas.microsoft.com/office/powerpoint/2010/main" val="2565532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766ED-2DF9-DD5F-CDB1-C621B44F30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0F11E6-B8DF-81F8-B2E1-8BAA861178AF}"/>
              </a:ext>
            </a:extLst>
          </p:cNvPr>
          <p:cNvSpPr>
            <a:spLocks noGrp="1"/>
          </p:cNvSpPr>
          <p:nvPr>
            <p:ph type="title"/>
          </p:nvPr>
        </p:nvSpPr>
        <p:spPr>
          <a:xfrm>
            <a:off x="0" y="365125"/>
            <a:ext cx="12192000" cy="1325563"/>
          </a:xfrm>
        </p:spPr>
        <p:txBody>
          <a:bodyPr/>
          <a:lstStyle/>
          <a:p>
            <a:pPr algn="ctr"/>
            <a:r>
              <a:rPr lang="en-US" b="1" dirty="0">
                <a:solidFill>
                  <a:srgbClr val="FFC000"/>
                </a:solidFill>
              </a:rPr>
              <a:t>Financial Resources and Growth,</a:t>
            </a:r>
            <a:br>
              <a:rPr lang="en-US" b="1" dirty="0">
                <a:solidFill>
                  <a:srgbClr val="FFC000"/>
                </a:solidFill>
              </a:rPr>
            </a:br>
            <a:r>
              <a:rPr lang="en-US" b="1" dirty="0">
                <a:solidFill>
                  <a:srgbClr val="FFC000"/>
                </a:solidFill>
              </a:rPr>
              <a:t>1985-2025</a:t>
            </a:r>
          </a:p>
        </p:txBody>
      </p:sp>
      <p:sp>
        <p:nvSpPr>
          <p:cNvPr id="3" name="Content Placeholder 2">
            <a:extLst>
              <a:ext uri="{FF2B5EF4-FFF2-40B4-BE49-F238E27FC236}">
                <a16:creationId xmlns:a16="http://schemas.microsoft.com/office/drawing/2014/main" id="{C63CE5A9-56F8-16CB-6B2B-CC52F81BB033}"/>
              </a:ext>
            </a:extLst>
          </p:cNvPr>
          <p:cNvSpPr>
            <a:spLocks noGrp="1"/>
          </p:cNvSpPr>
          <p:nvPr>
            <p:ph idx="1"/>
          </p:nvPr>
        </p:nvSpPr>
        <p:spPr>
          <a:xfrm>
            <a:off x="838199" y="2506662"/>
            <a:ext cx="9469583" cy="2952029"/>
          </a:xfrm>
        </p:spPr>
        <p:txBody>
          <a:bodyPr>
            <a:normAutofit/>
          </a:bodyPr>
          <a:lstStyle/>
          <a:p>
            <a:pPr marL="971550" lvl="1" indent="-514350">
              <a:buFont typeface="+mj-lt"/>
              <a:buAutoNum type="arabicPeriod"/>
            </a:pPr>
            <a:r>
              <a:rPr lang="en-US" sz="2800" b="1" dirty="0"/>
              <a:t>Tithe: The Last 40 years</a:t>
            </a:r>
          </a:p>
          <a:p>
            <a:pPr marL="971550" lvl="1" indent="-514350">
              <a:buFont typeface="+mj-lt"/>
              <a:buAutoNum type="arabicPeriod"/>
            </a:pPr>
            <a:r>
              <a:rPr lang="en-US" sz="2800" b="1" dirty="0"/>
              <a:t>Harvest Ingathering / Mission Offerings</a:t>
            </a:r>
          </a:p>
          <a:p>
            <a:pPr marL="971550" lvl="1" indent="-514350">
              <a:buFont typeface="+mj-lt"/>
              <a:buAutoNum type="arabicPeriod"/>
            </a:pPr>
            <a:r>
              <a:rPr lang="en-US" sz="2800" b="1" dirty="0"/>
              <a:t>NAD Tithe Contribution to the worldwide works of GC</a:t>
            </a:r>
          </a:p>
          <a:p>
            <a:pPr marL="971550" lvl="1" indent="-514350">
              <a:buFont typeface="+mj-lt"/>
              <a:buAutoNum type="arabicPeriod"/>
            </a:pPr>
            <a:r>
              <a:rPr lang="en-US" sz="2800" b="1" dirty="0"/>
              <a:t>Current Tithe Distribution Model</a:t>
            </a:r>
          </a:p>
        </p:txBody>
      </p:sp>
    </p:spTree>
    <p:extLst>
      <p:ext uri="{BB962C8B-B14F-4D97-AF65-F5344CB8AC3E}">
        <p14:creationId xmlns:p14="http://schemas.microsoft.com/office/powerpoint/2010/main" val="276362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C4C84-5DDA-5406-E492-405A4982AE8F}"/>
              </a:ext>
            </a:extLst>
          </p:cNvPr>
          <p:cNvSpPr>
            <a:spLocks noGrp="1"/>
          </p:cNvSpPr>
          <p:nvPr>
            <p:ph type="title"/>
          </p:nvPr>
        </p:nvSpPr>
        <p:spPr>
          <a:xfrm>
            <a:off x="838200" y="365125"/>
            <a:ext cx="5383924" cy="1325563"/>
          </a:xfrm>
        </p:spPr>
        <p:txBody>
          <a:bodyPr anchor="ctr">
            <a:normAutofit/>
          </a:bodyPr>
          <a:lstStyle/>
          <a:p>
            <a:r>
              <a:rPr lang="en-US" b="1" dirty="0"/>
              <a:t>Membership 2025</a:t>
            </a:r>
          </a:p>
        </p:txBody>
      </p:sp>
      <p:sp>
        <p:nvSpPr>
          <p:cNvPr id="3" name="Subtitle 2">
            <a:extLst>
              <a:ext uri="{FF2B5EF4-FFF2-40B4-BE49-F238E27FC236}">
                <a16:creationId xmlns:a16="http://schemas.microsoft.com/office/drawing/2014/main" id="{1354AD47-374F-51C7-D072-A91A47BCDA5E}"/>
              </a:ext>
            </a:extLst>
          </p:cNvPr>
          <p:cNvSpPr>
            <a:spLocks noGrp="1"/>
          </p:cNvSpPr>
          <p:nvPr>
            <p:ph sz="half" idx="1"/>
          </p:nvPr>
        </p:nvSpPr>
        <p:spPr>
          <a:xfrm>
            <a:off x="838200" y="2207762"/>
            <a:ext cx="6026623" cy="3783605"/>
          </a:xfrm>
        </p:spPr>
        <p:txBody>
          <a:bodyPr>
            <a:normAutofit/>
          </a:bodyPr>
          <a:lstStyle/>
          <a:p>
            <a:pPr marL="0" indent="0">
              <a:buNone/>
            </a:pPr>
            <a:r>
              <a:rPr lang="en-US" b="1" dirty="0"/>
              <a:t>GREAT NEWS!!!!</a:t>
            </a:r>
          </a:p>
          <a:p>
            <a:pPr marL="0" indent="0">
              <a:buNone/>
            </a:pPr>
            <a:r>
              <a:rPr lang="en-US" b="1" dirty="0"/>
              <a:t>NAD Just Reached</a:t>
            </a:r>
          </a:p>
          <a:p>
            <a:pPr marL="0" indent="0">
              <a:buNone/>
            </a:pPr>
            <a:endParaRPr lang="en-US" b="1" dirty="0"/>
          </a:p>
          <a:p>
            <a:pPr marL="0" indent="0">
              <a:buNone/>
            </a:pPr>
            <a:r>
              <a:rPr lang="en-US" sz="8000" b="1" dirty="0">
                <a:solidFill>
                  <a:srgbClr val="FFC000"/>
                </a:solidFill>
              </a:rPr>
              <a:t>1,306,533</a:t>
            </a:r>
          </a:p>
          <a:p>
            <a:pPr marL="0" indent="0">
              <a:buNone/>
            </a:pPr>
            <a:endParaRPr lang="en-US" b="1" dirty="0"/>
          </a:p>
          <a:p>
            <a:pPr marL="0" indent="0">
              <a:buNone/>
            </a:pPr>
            <a:r>
              <a:rPr lang="en-US" sz="2000" i="1" dirty="0"/>
              <a:t>(Membership as of 3</a:t>
            </a:r>
            <a:r>
              <a:rPr lang="en-US" sz="2000" i="1" baseline="30000" dirty="0"/>
              <a:t>rd</a:t>
            </a:r>
            <a:r>
              <a:rPr lang="en-US" sz="2000" i="1" dirty="0"/>
              <a:t> Quarter 2025)</a:t>
            </a:r>
          </a:p>
        </p:txBody>
      </p:sp>
    </p:spTree>
    <p:extLst>
      <p:ext uri="{BB962C8B-B14F-4D97-AF65-F5344CB8AC3E}">
        <p14:creationId xmlns:p14="http://schemas.microsoft.com/office/powerpoint/2010/main" val="24813138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84026-C83A-6908-56BD-D992038681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5ACA8D4-FC58-7772-62E6-8AE49B8C2BC8}"/>
              </a:ext>
            </a:extLst>
          </p:cNvPr>
          <p:cNvSpPr txBox="1"/>
          <p:nvPr/>
        </p:nvSpPr>
        <p:spPr>
          <a:xfrm>
            <a:off x="484910" y="997526"/>
            <a:ext cx="9033164" cy="5878532"/>
          </a:xfrm>
          <a:prstGeom prst="rect">
            <a:avLst/>
          </a:prstGeom>
          <a:noFill/>
        </p:spPr>
        <p:txBody>
          <a:bodyPr wrap="square" rtlCol="0">
            <a:spAutoFit/>
          </a:bodyPr>
          <a:lstStyle/>
          <a:p>
            <a:r>
              <a:rPr lang="en-US" sz="4400"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r>
              <a:rPr lang="en-US" sz="3600" b="1" kern="100" dirty="0">
                <a:solidFill>
                  <a:srgbClr val="FFC000"/>
                </a:solidFill>
                <a:latin typeface="Calibri" panose="020F0502020204030204" pitchFamily="34" charset="0"/>
                <a:ea typeface="Malgun Gothic" panose="020B0503020000020004" pitchFamily="34" charset="-127"/>
                <a:cs typeface="Times New Roman" panose="02020603050405020304" pitchFamily="18" charset="0"/>
              </a:rPr>
              <a:t>In reviewing our past history, … I am filled with astonishment and with confidence in Christ as Leader. We have nothing to fear for the future, except as we shall forget the way the Lord has led us, and His teaching in our past history. We have everything to be thankful for</a:t>
            </a:r>
            <a:r>
              <a:rPr lang="en-US" sz="4400" kern="100" dirty="0">
                <a:solidFill>
                  <a:schemeClr val="bg1"/>
                </a:solidFill>
                <a:latin typeface="Calibri" panose="020F0502020204030204" pitchFamily="34" charset="0"/>
                <a:ea typeface="Malgun Gothic" panose="020B0503020000020004" pitchFamily="34" charset="-127"/>
                <a:cs typeface="Times New Roman" panose="02020603050405020304" pitchFamily="18" charset="0"/>
              </a:rPr>
              <a:t>”</a:t>
            </a:r>
            <a:r>
              <a:rPr lang="en-US" sz="4400" kern="100" dirty="0">
                <a:latin typeface="Calibri" panose="020F0502020204030204" pitchFamily="34" charset="0"/>
                <a:ea typeface="Malgun Gothic" panose="020B0503020000020004" pitchFamily="34" charset="-127"/>
                <a:cs typeface="Times New Roman" panose="02020603050405020304" pitchFamily="18" charset="0"/>
              </a:rPr>
              <a:t> </a:t>
            </a:r>
            <a:r>
              <a:rPr lang="en-US" sz="2000" kern="100" dirty="0">
                <a:solidFill>
                  <a:schemeClr val="bg1"/>
                </a:solidFill>
                <a:latin typeface="Calibri" panose="020F0502020204030204" pitchFamily="34" charset="0"/>
                <a:ea typeface="Malgun Gothic" panose="020B0503020000020004" pitchFamily="34" charset="-127"/>
                <a:cs typeface="Times New Roman" panose="02020603050405020304" pitchFamily="18" charset="0"/>
              </a:rPr>
              <a:t>(3SM 162)</a:t>
            </a:r>
          </a:p>
          <a:p>
            <a:endParaRPr lang="en-US" sz="440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a:p>
            <a:endParaRPr lang="en-US" sz="4400" i="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a:p>
            <a:pPr algn="r"/>
            <a:r>
              <a:rPr lang="en-US" sz="2000" i="1" dirty="0">
                <a:solidFill>
                  <a:schemeClr val="bg1"/>
                </a:solidFill>
                <a:latin typeface="Noto Sans" panose="020B0502040504020204" pitchFamily="34" charset="0"/>
                <a:ea typeface="Noto Sans" panose="020B0502040504020204" pitchFamily="34" charset="0"/>
                <a:cs typeface="Noto Sans" panose="020B0502040504020204" pitchFamily="34" charset="0"/>
              </a:rPr>
              <a:t>(Luke 12:48)</a:t>
            </a:r>
          </a:p>
        </p:txBody>
      </p:sp>
    </p:spTree>
    <p:extLst>
      <p:ext uri="{BB962C8B-B14F-4D97-AF65-F5344CB8AC3E}">
        <p14:creationId xmlns:p14="http://schemas.microsoft.com/office/powerpoint/2010/main" val="3862410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409EC-3E96-1DD3-7946-4C3175B2025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E407850-1051-E706-5E40-3A2B9F3A343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6625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998B-3429-7472-795A-C5318C29693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D7CC4AB-2C91-C113-7E1F-524012DBDA1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22856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B0B762-ED17-4901-8F3A-34D5E2EA8333}"/>
              </a:ext>
            </a:extLst>
          </p:cNvPr>
          <p:cNvSpPr>
            <a:spLocks noGrp="1"/>
          </p:cNvSpPr>
          <p:nvPr>
            <p:ph type="title"/>
          </p:nvPr>
        </p:nvSpPr>
        <p:spPr/>
        <p:txBody>
          <a:bodyPr anchor="ctr"/>
          <a:lstStyle/>
          <a:p>
            <a:r>
              <a:rPr lang="en-US" b="1" dirty="0"/>
              <a:t>Define our future</a:t>
            </a:r>
          </a:p>
        </p:txBody>
      </p:sp>
    </p:spTree>
    <p:extLst>
      <p:ext uri="{BB962C8B-B14F-4D97-AF65-F5344CB8AC3E}">
        <p14:creationId xmlns:p14="http://schemas.microsoft.com/office/powerpoint/2010/main" val="2571578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CBAE9-08EE-462F-7548-A7649AE19383}"/>
              </a:ext>
            </a:extLst>
          </p:cNvPr>
          <p:cNvSpPr>
            <a:spLocks noGrp="1"/>
          </p:cNvSpPr>
          <p:nvPr>
            <p:ph type="title"/>
          </p:nvPr>
        </p:nvSpPr>
        <p:spPr>
          <a:xfrm>
            <a:off x="37309" y="181970"/>
            <a:ext cx="10109581" cy="1325563"/>
          </a:xfrm>
        </p:spPr>
        <p:txBody>
          <a:bodyPr>
            <a:normAutofit/>
          </a:bodyPr>
          <a:lstStyle/>
          <a:p>
            <a:pPr algn="ctr"/>
            <a:r>
              <a:rPr lang="en-US" sz="4800" b="1" dirty="0"/>
              <a:t>NAD Membership 1867-2025</a:t>
            </a:r>
          </a:p>
        </p:txBody>
      </p:sp>
      <p:sp>
        <p:nvSpPr>
          <p:cNvPr id="4" name="TextBox 3">
            <a:extLst>
              <a:ext uri="{FF2B5EF4-FFF2-40B4-BE49-F238E27FC236}">
                <a16:creationId xmlns:a16="http://schemas.microsoft.com/office/drawing/2014/main" id="{CAF999E2-D0BC-E16A-2881-F08DCA81BF1A}"/>
              </a:ext>
            </a:extLst>
          </p:cNvPr>
          <p:cNvSpPr txBox="1"/>
          <p:nvPr/>
        </p:nvSpPr>
        <p:spPr>
          <a:xfrm>
            <a:off x="742091" y="1507533"/>
            <a:ext cx="8271051" cy="4636397"/>
          </a:xfrm>
          <a:prstGeom prst="rect">
            <a:avLst/>
          </a:prstGeom>
          <a:noFill/>
        </p:spPr>
        <p:txBody>
          <a:bodyPr wrap="square">
            <a:spAutoFit/>
          </a:bodyPr>
          <a:lstStyle/>
          <a:p>
            <a:pPr marL="0" marR="0">
              <a:lnSpc>
                <a:spcPct val="115000"/>
              </a:lnSpc>
              <a:spcAft>
                <a:spcPts val="800"/>
              </a:spcAft>
              <a:buNone/>
            </a:pPr>
            <a:r>
              <a:rPr lang="en-US" sz="3200" b="1" kern="100" dirty="0">
                <a:solidFill>
                  <a:srgbClr val="FFC000"/>
                </a:solidFill>
                <a:effectLst/>
                <a:latin typeface="Noto Sans" panose="020B0502040504020204" pitchFamily="34" charset="0"/>
                <a:ea typeface="Noto Sans" panose="020B0502040504020204" pitchFamily="34" charset="0"/>
                <a:cs typeface="Noto Sans" panose="020B0502040504020204" pitchFamily="34" charset="0"/>
              </a:rPr>
              <a:t>Year				    Membership</a:t>
            </a:r>
            <a:endParaRPr lang="en-US" sz="3200" kern="100" dirty="0">
              <a:solidFill>
                <a:srgbClr val="FFC000"/>
              </a:solidFill>
              <a:effectLst/>
              <a:latin typeface="Noto Sans" panose="020B0502040504020204" pitchFamily="34" charset="0"/>
              <a:ea typeface="Noto Sans" panose="020B0502040504020204" pitchFamily="34" charset="0"/>
              <a:cs typeface="Noto Sans" panose="020B0502040504020204" pitchFamily="34" charset="0"/>
            </a:endParaRPr>
          </a:p>
          <a:p>
            <a:pPr marL="0" marR="0">
              <a:lnSpc>
                <a:spcPct val="115000"/>
              </a:lnSpc>
              <a:spcAft>
                <a:spcPts val="800"/>
              </a:spcAft>
              <a:buNone/>
            </a:pPr>
            <a:r>
              <a:rPr lang="en-US" sz="3200" kern="100" dirty="0">
                <a:solidFill>
                  <a:schemeClr val="bg1"/>
                </a:solidFill>
                <a:effectLst/>
                <a:latin typeface="Noto Sans" panose="020B0502040504020204" pitchFamily="34" charset="0"/>
                <a:ea typeface="Noto Sans" panose="020B0502040504020204" pitchFamily="34" charset="0"/>
                <a:cs typeface="Noto Sans" panose="020B0502040504020204" pitchFamily="34" charset="0"/>
              </a:rPr>
              <a:t>1867					    4,320</a:t>
            </a:r>
          </a:p>
          <a:p>
            <a:pPr marL="0" marR="0">
              <a:lnSpc>
                <a:spcPct val="115000"/>
              </a:lnSpc>
              <a:spcAft>
                <a:spcPts val="800"/>
              </a:spcAft>
              <a:buNone/>
            </a:pPr>
            <a:r>
              <a:rPr lang="en-US" sz="3200" kern="100" dirty="0">
                <a:solidFill>
                  <a:schemeClr val="bg1"/>
                </a:solidFill>
                <a:effectLst/>
                <a:latin typeface="Noto Sans" panose="020B0502040504020204" pitchFamily="34" charset="0"/>
                <a:ea typeface="Noto Sans" panose="020B0502040504020204" pitchFamily="34" charset="0"/>
                <a:cs typeface="Noto Sans" panose="020B0502040504020204" pitchFamily="34" charset="0"/>
              </a:rPr>
              <a:t>1907					    58,557</a:t>
            </a:r>
          </a:p>
          <a:p>
            <a:pPr marL="0" marR="0">
              <a:lnSpc>
                <a:spcPct val="115000"/>
              </a:lnSpc>
              <a:spcAft>
                <a:spcPts val="800"/>
              </a:spcAft>
              <a:buNone/>
            </a:pPr>
            <a:r>
              <a:rPr lang="en-US" sz="3200" kern="100" dirty="0">
                <a:solidFill>
                  <a:schemeClr val="bg1"/>
                </a:solidFill>
                <a:effectLst/>
                <a:latin typeface="Noto Sans" panose="020B0502040504020204" pitchFamily="34" charset="0"/>
                <a:ea typeface="Noto Sans" panose="020B0502040504020204" pitchFamily="34" charset="0"/>
                <a:cs typeface="Noto Sans" panose="020B0502040504020204" pitchFamily="34" charset="0"/>
              </a:rPr>
              <a:t>1947					    228,179</a:t>
            </a:r>
          </a:p>
          <a:p>
            <a:pPr marL="0" marR="0">
              <a:lnSpc>
                <a:spcPct val="115000"/>
              </a:lnSpc>
              <a:spcAft>
                <a:spcPts val="800"/>
              </a:spcAft>
              <a:buNone/>
            </a:pPr>
            <a:r>
              <a:rPr lang="en-US" sz="3200" b="1" kern="100" dirty="0">
                <a:solidFill>
                  <a:srgbClr val="FFC000"/>
                </a:solidFill>
                <a:effectLst/>
                <a:latin typeface="Noto Sans" panose="020B0502040504020204" pitchFamily="34" charset="0"/>
                <a:ea typeface="Noto Sans" panose="020B0502040504020204" pitchFamily="34" charset="0"/>
                <a:cs typeface="Noto Sans" panose="020B0502040504020204" pitchFamily="34" charset="0"/>
              </a:rPr>
              <a:t>1985					    669,587</a:t>
            </a:r>
          </a:p>
          <a:p>
            <a:pPr marL="0" marR="0">
              <a:lnSpc>
                <a:spcPct val="115000"/>
              </a:lnSpc>
              <a:spcAft>
                <a:spcPts val="800"/>
              </a:spcAft>
              <a:buNone/>
            </a:pPr>
            <a:r>
              <a:rPr lang="en-US" sz="3200" kern="100" dirty="0">
                <a:solidFill>
                  <a:schemeClr val="bg1"/>
                </a:solidFill>
                <a:effectLst/>
                <a:latin typeface="Noto Sans" panose="020B0502040504020204" pitchFamily="34" charset="0"/>
                <a:ea typeface="Noto Sans" panose="020B0502040504020204" pitchFamily="34" charset="0"/>
                <a:cs typeface="Noto Sans" panose="020B0502040504020204" pitchFamily="34" charset="0"/>
              </a:rPr>
              <a:t>2020				            1,265,754</a:t>
            </a:r>
          </a:p>
          <a:p>
            <a:pPr marL="0" marR="0">
              <a:lnSpc>
                <a:spcPct val="115000"/>
              </a:lnSpc>
              <a:spcAft>
                <a:spcPts val="800"/>
              </a:spcAft>
              <a:buNone/>
            </a:pPr>
            <a:r>
              <a:rPr lang="en-US" sz="3200" b="1" kern="100" dirty="0">
                <a:solidFill>
                  <a:srgbClr val="FFC000"/>
                </a:solidFill>
                <a:effectLst/>
                <a:latin typeface="Noto Sans" panose="020B0502040504020204" pitchFamily="34" charset="0"/>
                <a:ea typeface="Noto Sans" panose="020B0502040504020204" pitchFamily="34" charset="0"/>
                <a:cs typeface="Noto Sans" panose="020B0502040504020204" pitchFamily="34" charset="0"/>
              </a:rPr>
              <a:t>2025	</a:t>
            </a:r>
            <a:r>
              <a:rPr lang="en-US" sz="1600" b="1" kern="100" dirty="0">
                <a:solidFill>
                  <a:srgbClr val="FFC000"/>
                </a:solidFill>
                <a:effectLst/>
                <a:latin typeface="Noto Sans" panose="020B0502040504020204" pitchFamily="34" charset="0"/>
                <a:ea typeface="Noto Sans" panose="020B0502040504020204" pitchFamily="34" charset="0"/>
                <a:cs typeface="Noto Sans" panose="020B0502040504020204" pitchFamily="34" charset="0"/>
              </a:rPr>
              <a:t>(3</a:t>
            </a:r>
            <a:r>
              <a:rPr lang="en-US" sz="1600" b="1" kern="100" baseline="30000" dirty="0">
                <a:solidFill>
                  <a:srgbClr val="FFC000"/>
                </a:solidFill>
                <a:effectLst/>
                <a:latin typeface="Noto Sans" panose="020B0502040504020204" pitchFamily="34" charset="0"/>
                <a:ea typeface="Noto Sans" panose="020B0502040504020204" pitchFamily="34" charset="0"/>
                <a:cs typeface="Noto Sans" panose="020B0502040504020204" pitchFamily="34" charset="0"/>
              </a:rPr>
              <a:t>rd</a:t>
            </a:r>
            <a:r>
              <a:rPr lang="en-US" sz="1600" b="1" kern="100" dirty="0">
                <a:solidFill>
                  <a:srgbClr val="FFC000"/>
                </a:solidFill>
                <a:effectLst/>
                <a:latin typeface="Noto Sans" panose="020B0502040504020204" pitchFamily="34" charset="0"/>
                <a:ea typeface="Noto Sans" panose="020B0502040504020204" pitchFamily="34" charset="0"/>
                <a:cs typeface="Noto Sans" panose="020B0502040504020204" pitchFamily="34" charset="0"/>
              </a:rPr>
              <a:t> </a:t>
            </a:r>
            <a:r>
              <a:rPr lang="en-US" sz="1600" b="1" kern="100" dirty="0" err="1">
                <a:solidFill>
                  <a:srgbClr val="FFC000"/>
                </a:solidFill>
                <a:effectLst/>
                <a:latin typeface="Noto Sans" panose="020B0502040504020204" pitchFamily="34" charset="0"/>
                <a:ea typeface="Noto Sans" panose="020B0502040504020204" pitchFamily="34" charset="0"/>
                <a:cs typeface="Noto Sans" panose="020B0502040504020204" pitchFamily="34" charset="0"/>
              </a:rPr>
              <a:t>qtrs</a:t>
            </a:r>
            <a:r>
              <a:rPr lang="en-US" sz="1600" b="1" kern="100" dirty="0">
                <a:solidFill>
                  <a:srgbClr val="FFC000"/>
                </a:solidFill>
                <a:effectLst/>
                <a:latin typeface="Noto Sans" panose="020B0502040504020204" pitchFamily="34" charset="0"/>
                <a:ea typeface="Noto Sans" panose="020B0502040504020204" pitchFamily="34" charset="0"/>
                <a:cs typeface="Noto Sans" panose="020B0502040504020204" pitchFamily="34" charset="0"/>
              </a:rPr>
              <a:t>)	</a:t>
            </a:r>
            <a:r>
              <a:rPr lang="en-US" sz="3200" b="1" kern="100" dirty="0">
                <a:solidFill>
                  <a:srgbClr val="FFC000"/>
                </a:solidFill>
                <a:effectLst/>
                <a:latin typeface="Noto Sans" panose="020B0502040504020204" pitchFamily="34" charset="0"/>
                <a:ea typeface="Noto Sans" panose="020B0502040504020204" pitchFamily="34" charset="0"/>
                <a:cs typeface="Noto Sans" panose="020B0502040504020204" pitchFamily="34" charset="0"/>
              </a:rPr>
              <a:t>		            1,306,533</a:t>
            </a:r>
          </a:p>
        </p:txBody>
      </p:sp>
    </p:spTree>
    <p:extLst>
      <p:ext uri="{BB962C8B-B14F-4D97-AF65-F5344CB8AC3E}">
        <p14:creationId xmlns:p14="http://schemas.microsoft.com/office/powerpoint/2010/main" val="2090784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0D58C-6511-0848-F286-716C699FD9C5}"/>
              </a:ext>
            </a:extLst>
          </p:cNvPr>
          <p:cNvSpPr>
            <a:spLocks noGrp="1"/>
          </p:cNvSpPr>
          <p:nvPr>
            <p:ph type="title"/>
          </p:nvPr>
        </p:nvSpPr>
        <p:spPr>
          <a:xfrm>
            <a:off x="-1" y="105194"/>
            <a:ext cx="12192000" cy="1325563"/>
          </a:xfrm>
        </p:spPr>
        <p:txBody>
          <a:bodyPr anchor="ctr">
            <a:normAutofit/>
          </a:bodyPr>
          <a:lstStyle/>
          <a:p>
            <a:pPr algn="ctr"/>
            <a:r>
              <a:rPr lang="en-US" b="1" dirty="0">
                <a:latin typeface="Noto Sans" panose="020B0502040504020204" pitchFamily="34" charset="0"/>
                <a:ea typeface="Noto Sans" panose="020B0502040504020204" pitchFamily="34" charset="0"/>
                <a:cs typeface="Noto Sans" panose="020B0502040504020204" pitchFamily="34" charset="0"/>
              </a:rPr>
              <a:t>NAD Membership (2025-2025)</a:t>
            </a:r>
          </a:p>
        </p:txBody>
      </p:sp>
      <p:graphicFrame>
        <p:nvGraphicFramePr>
          <p:cNvPr id="7" name="Content Placeholder 6">
            <a:extLst>
              <a:ext uri="{FF2B5EF4-FFF2-40B4-BE49-F238E27FC236}">
                <a16:creationId xmlns:a16="http://schemas.microsoft.com/office/drawing/2014/main" id="{81BBCAFE-61E9-0245-F45F-75DD1EFD3086}"/>
              </a:ext>
            </a:extLst>
          </p:cNvPr>
          <p:cNvGraphicFramePr>
            <a:graphicFrameLocks noGrp="1"/>
          </p:cNvGraphicFramePr>
          <p:nvPr>
            <p:ph idx="4294967295"/>
            <p:extLst>
              <p:ext uri="{D42A27DB-BD31-4B8C-83A1-F6EECF244321}">
                <p14:modId xmlns:p14="http://schemas.microsoft.com/office/powerpoint/2010/main" val="1226448883"/>
              </p:ext>
            </p:extLst>
          </p:nvPr>
        </p:nvGraphicFramePr>
        <p:xfrm>
          <a:off x="0" y="1489075"/>
          <a:ext cx="10604500" cy="4540250"/>
        </p:xfrm>
        <a:graphic>
          <a:graphicData uri="http://schemas.openxmlformats.org/drawingml/2006/chart">
            <c:chart xmlns:c="http://schemas.openxmlformats.org/drawingml/2006/chart" xmlns:r="http://schemas.openxmlformats.org/officeDocument/2006/relationships" r:id="rId2"/>
          </a:graphicData>
        </a:graphic>
      </p:graphicFrame>
      <p:sp>
        <p:nvSpPr>
          <p:cNvPr id="4" name="Rounded Rectangle 3">
            <a:extLst>
              <a:ext uri="{FF2B5EF4-FFF2-40B4-BE49-F238E27FC236}">
                <a16:creationId xmlns:a16="http://schemas.microsoft.com/office/drawing/2014/main" id="{EFC63188-CF91-C7A6-A029-8ECC0D2B9D09}"/>
              </a:ext>
            </a:extLst>
          </p:cNvPr>
          <p:cNvSpPr/>
          <p:nvPr/>
        </p:nvSpPr>
        <p:spPr>
          <a:xfrm>
            <a:off x="7799294" y="6029325"/>
            <a:ext cx="2805206" cy="7210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id="{DDCC9F8E-1488-4CD3-49AE-D8756C42E407}"/>
              </a:ext>
            </a:extLst>
          </p:cNvPr>
          <p:cNvGraphicFramePr>
            <a:graphicFrameLocks/>
          </p:cNvGraphicFramePr>
          <p:nvPr>
            <p:extLst>
              <p:ext uri="{D42A27DB-BD31-4B8C-83A1-F6EECF244321}">
                <p14:modId xmlns:p14="http://schemas.microsoft.com/office/powerpoint/2010/main" val="1201669297"/>
              </p:ext>
            </p:extLst>
          </p:nvPr>
        </p:nvGraphicFramePr>
        <p:xfrm>
          <a:off x="1217628" y="1489075"/>
          <a:ext cx="9756743" cy="53921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6524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32F65-C9CD-92F6-46D5-C04D5EFA399B}"/>
              </a:ext>
            </a:extLst>
          </p:cNvPr>
          <p:cNvSpPr>
            <a:spLocks noGrp="1"/>
          </p:cNvSpPr>
          <p:nvPr>
            <p:ph type="title"/>
          </p:nvPr>
        </p:nvSpPr>
        <p:spPr>
          <a:xfrm>
            <a:off x="0" y="365125"/>
            <a:ext cx="12192000" cy="1325563"/>
          </a:xfrm>
        </p:spPr>
        <p:txBody>
          <a:bodyPr>
            <a:noAutofit/>
          </a:bodyPr>
          <a:lstStyle/>
          <a:p>
            <a:pPr algn="ctr"/>
            <a:r>
              <a:rPr lang="en-US" b="1" dirty="0"/>
              <a:t>NAD Beginning/Ending Membership </a:t>
            </a:r>
            <a:br>
              <a:rPr lang="en-US" b="1" dirty="0"/>
            </a:br>
            <a:r>
              <a:rPr lang="en-US" b="1" dirty="0"/>
              <a:t>2015-2025</a:t>
            </a:r>
          </a:p>
        </p:txBody>
      </p:sp>
      <p:graphicFrame>
        <p:nvGraphicFramePr>
          <p:cNvPr id="7" name="Content Placeholder 6">
            <a:extLst>
              <a:ext uri="{FF2B5EF4-FFF2-40B4-BE49-F238E27FC236}">
                <a16:creationId xmlns:a16="http://schemas.microsoft.com/office/drawing/2014/main" id="{EA664727-0E04-FA12-833D-58E9734918C5}"/>
              </a:ext>
            </a:extLst>
          </p:cNvPr>
          <p:cNvGraphicFramePr>
            <a:graphicFrameLocks noGrp="1"/>
          </p:cNvGraphicFramePr>
          <p:nvPr>
            <p:ph idx="4294967295"/>
            <p:extLst>
              <p:ext uri="{D42A27DB-BD31-4B8C-83A1-F6EECF244321}">
                <p14:modId xmlns:p14="http://schemas.microsoft.com/office/powerpoint/2010/main" val="2248798359"/>
              </p:ext>
            </p:extLst>
          </p:nvPr>
        </p:nvGraphicFramePr>
        <p:xfrm>
          <a:off x="928687" y="1690688"/>
          <a:ext cx="10334625"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62606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11E77-1916-6C6B-549E-CB28E784588D}"/>
              </a:ext>
            </a:extLst>
          </p:cNvPr>
          <p:cNvSpPr>
            <a:spLocks noGrp="1"/>
          </p:cNvSpPr>
          <p:nvPr>
            <p:ph type="title"/>
          </p:nvPr>
        </p:nvSpPr>
        <p:spPr>
          <a:xfrm>
            <a:off x="0" y="0"/>
            <a:ext cx="12192000" cy="1325563"/>
          </a:xfrm>
        </p:spPr>
        <p:txBody>
          <a:bodyPr/>
          <a:lstStyle/>
          <a:p>
            <a:pPr algn="ctr"/>
            <a:r>
              <a:rPr lang="en-US" b="1" dirty="0"/>
              <a:t>Baptisms 2015-2025</a:t>
            </a:r>
          </a:p>
        </p:txBody>
      </p:sp>
      <p:graphicFrame>
        <p:nvGraphicFramePr>
          <p:cNvPr id="9" name="Content Placeholder 8">
            <a:extLst>
              <a:ext uri="{FF2B5EF4-FFF2-40B4-BE49-F238E27FC236}">
                <a16:creationId xmlns:a16="http://schemas.microsoft.com/office/drawing/2014/main" id="{570525A6-605E-2168-52FD-B780D574F613}"/>
              </a:ext>
            </a:extLst>
          </p:cNvPr>
          <p:cNvGraphicFramePr>
            <a:graphicFrameLocks noGrp="1"/>
          </p:cNvGraphicFramePr>
          <p:nvPr>
            <p:ph idx="4294967295"/>
            <p:extLst>
              <p:ext uri="{D42A27DB-BD31-4B8C-83A1-F6EECF244321}">
                <p14:modId xmlns:p14="http://schemas.microsoft.com/office/powerpoint/2010/main" val="1523457227"/>
              </p:ext>
            </p:extLst>
          </p:nvPr>
        </p:nvGraphicFramePr>
        <p:xfrm>
          <a:off x="857250" y="1325563"/>
          <a:ext cx="10477500" cy="4463913"/>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Arrow Connector 3">
            <a:extLst>
              <a:ext uri="{FF2B5EF4-FFF2-40B4-BE49-F238E27FC236}">
                <a16:creationId xmlns:a16="http://schemas.microsoft.com/office/drawing/2014/main" id="{C5B41FC1-77D5-C613-3562-5485E85FB183}"/>
              </a:ext>
            </a:extLst>
          </p:cNvPr>
          <p:cNvCxnSpPr>
            <a:cxnSpLocks/>
          </p:cNvCxnSpPr>
          <p:nvPr/>
        </p:nvCxnSpPr>
        <p:spPr>
          <a:xfrm flipH="1">
            <a:off x="9974179" y="818147"/>
            <a:ext cx="372979" cy="75799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916399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F339B-95C0-079D-2048-697C1EFD58BF}"/>
              </a:ext>
            </a:extLst>
          </p:cNvPr>
          <p:cNvSpPr>
            <a:spLocks noGrp="1"/>
          </p:cNvSpPr>
          <p:nvPr>
            <p:ph type="title"/>
          </p:nvPr>
        </p:nvSpPr>
        <p:spPr>
          <a:xfrm>
            <a:off x="0" y="18255"/>
            <a:ext cx="12192000" cy="1325563"/>
          </a:xfrm>
        </p:spPr>
        <p:txBody>
          <a:bodyPr/>
          <a:lstStyle/>
          <a:p>
            <a:pPr algn="ctr"/>
            <a:r>
              <a:rPr lang="en-US" b="1" dirty="0"/>
              <a:t>Profession of Faith 2015-2025</a:t>
            </a:r>
          </a:p>
        </p:txBody>
      </p:sp>
      <p:graphicFrame>
        <p:nvGraphicFramePr>
          <p:cNvPr id="5" name="Content Placeholder 4">
            <a:extLst>
              <a:ext uri="{FF2B5EF4-FFF2-40B4-BE49-F238E27FC236}">
                <a16:creationId xmlns:a16="http://schemas.microsoft.com/office/drawing/2014/main" id="{09821DA9-E7F1-5786-AE1B-4E3651B1F19E}"/>
              </a:ext>
            </a:extLst>
          </p:cNvPr>
          <p:cNvGraphicFramePr>
            <a:graphicFrameLocks noGrp="1"/>
          </p:cNvGraphicFramePr>
          <p:nvPr>
            <p:ph idx="4294967295"/>
            <p:extLst>
              <p:ext uri="{D42A27DB-BD31-4B8C-83A1-F6EECF244321}">
                <p14:modId xmlns:p14="http://schemas.microsoft.com/office/powerpoint/2010/main" val="1577978481"/>
              </p:ext>
            </p:extLst>
          </p:nvPr>
        </p:nvGraphicFramePr>
        <p:xfrm>
          <a:off x="0" y="942975"/>
          <a:ext cx="10021888" cy="52339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09821DA9-E7F1-5786-AE1B-4E3651B1F19E}"/>
              </a:ext>
            </a:extLst>
          </p:cNvPr>
          <p:cNvGraphicFramePr>
            <a:graphicFrameLocks/>
          </p:cNvGraphicFramePr>
          <p:nvPr>
            <p:extLst>
              <p:ext uri="{D42A27DB-BD31-4B8C-83A1-F6EECF244321}">
                <p14:modId xmlns:p14="http://schemas.microsoft.com/office/powerpoint/2010/main" val="2136468775"/>
              </p:ext>
            </p:extLst>
          </p:nvPr>
        </p:nvGraphicFramePr>
        <p:xfrm>
          <a:off x="1085653" y="1262899"/>
          <a:ext cx="10020693" cy="4652126"/>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Arrow Connector 5">
            <a:extLst>
              <a:ext uri="{FF2B5EF4-FFF2-40B4-BE49-F238E27FC236}">
                <a16:creationId xmlns:a16="http://schemas.microsoft.com/office/drawing/2014/main" id="{3A81DFF9-9BE2-37D5-55FF-4AE76B2945DD}"/>
              </a:ext>
            </a:extLst>
          </p:cNvPr>
          <p:cNvCxnSpPr>
            <a:cxnSpLocks/>
          </p:cNvCxnSpPr>
          <p:nvPr/>
        </p:nvCxnSpPr>
        <p:spPr>
          <a:xfrm flipH="1">
            <a:off x="10021888" y="1000961"/>
            <a:ext cx="433554" cy="66278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084378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8787</TotalTime>
  <Words>518</Words>
  <Application>Microsoft Macintosh PowerPoint</Application>
  <PresentationFormat>Widescreen</PresentationFormat>
  <Paragraphs>110</Paragraphs>
  <Slides>43</Slides>
  <Notes>2</Notes>
  <HiddenSlides>7</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43</vt:i4>
      </vt:variant>
    </vt:vector>
  </HeadingPairs>
  <TitlesOfParts>
    <vt:vector size="59" baseType="lpstr">
      <vt:lpstr>Aptos</vt:lpstr>
      <vt:lpstr>Aptos Display</vt:lpstr>
      <vt:lpstr>Arial</vt:lpstr>
      <vt:lpstr>Calibri</vt:lpstr>
      <vt:lpstr>Noto Sans</vt:lpstr>
      <vt:lpstr>Noto Sans Light</vt:lpstr>
      <vt:lpstr>Office Theme</vt:lpstr>
      <vt:lpstr>1_Office Theme</vt:lpstr>
      <vt:lpstr>2_Office Theme</vt:lpstr>
      <vt:lpstr>3_Office Theme</vt:lpstr>
      <vt:lpstr>Custom Design</vt:lpstr>
      <vt:lpstr>1_Custom Design</vt:lpstr>
      <vt:lpstr>2_Custom Design</vt:lpstr>
      <vt:lpstr>3_Custom Design</vt:lpstr>
      <vt:lpstr>4_Custom Design</vt:lpstr>
      <vt:lpstr>5_Custom Design</vt:lpstr>
      <vt:lpstr>Secretary’s Report</vt:lpstr>
      <vt:lpstr>Secretariat </vt:lpstr>
      <vt:lpstr>Debt of Gratitude to My Staff </vt:lpstr>
      <vt:lpstr>Membership 2025</vt:lpstr>
      <vt:lpstr>NAD Membership 1867-2025</vt:lpstr>
      <vt:lpstr>NAD Membership (2025-2025)</vt:lpstr>
      <vt:lpstr>NAD Beginning/Ending Membership  2015-2025</vt:lpstr>
      <vt:lpstr>Baptisms 2015-2025</vt:lpstr>
      <vt:lpstr>Profession of Faith 2015-2025</vt:lpstr>
      <vt:lpstr>PowerPoint Presentation</vt:lpstr>
      <vt:lpstr>PowerPoint Presentation</vt:lpstr>
      <vt:lpstr>PowerPoint Presentation</vt:lpstr>
      <vt:lpstr>Membership Transfers In and Out</vt:lpstr>
      <vt:lpstr>PowerPoint Presentation</vt:lpstr>
      <vt:lpstr>PowerPoint Presentation</vt:lpstr>
      <vt:lpstr>PowerPoint Presentation</vt:lpstr>
      <vt:lpstr>PowerPoint Presentation</vt:lpstr>
      <vt:lpstr>NAD Membership vs. World Membership 2024</vt:lpstr>
      <vt:lpstr>NAD Congregations 2025 (3rd Quarter)</vt:lpstr>
      <vt:lpstr>PowerPoint Presentation</vt:lpstr>
      <vt:lpstr>Attrition and Losses</vt:lpstr>
      <vt:lpstr>PowerPoint Presentation</vt:lpstr>
      <vt:lpstr>NAD Deaths, Dropped, and Missing  2014-2025</vt:lpstr>
      <vt:lpstr>Accession Rate</vt:lpstr>
      <vt:lpstr>NAD Accession Rate 2014-2024</vt:lpstr>
      <vt:lpstr>Rate of Net Growth</vt:lpstr>
      <vt:lpstr>PowerPoint Presentation</vt:lpstr>
      <vt:lpstr>A State of our Churches  in North America</vt:lpstr>
      <vt:lpstr>PowerPoint Presentation</vt:lpstr>
      <vt:lpstr>Intertwined History</vt:lpstr>
      <vt:lpstr>Our modern history is a passionate continuation of the Adventist movement that began in the 19th century, and a faithful response to its ethos in modern context.</vt:lpstr>
      <vt:lpstr>Splendid isolation in history doesn’t exist in the Adventist church.</vt:lpstr>
      <vt:lpstr>Washington Seventh-day Adventist Church in New Hampshire</vt:lpstr>
      <vt:lpstr>Why 1985?</vt:lpstr>
      <vt:lpstr>Local Churches and Membership  1985-2025</vt:lpstr>
      <vt:lpstr>Mission to the World</vt:lpstr>
      <vt:lpstr>Mission to the World</vt:lpstr>
      <vt:lpstr>Financial Resources and Growth 1985-2025</vt:lpstr>
      <vt:lpstr>Financial Resources and Growth, 1985-2025</vt:lpstr>
      <vt:lpstr>PowerPoint Presentation</vt:lpstr>
      <vt:lpstr>PowerPoint Presentation</vt:lpstr>
      <vt:lpstr>PowerPoint Presentation</vt:lpstr>
      <vt:lpstr>Define our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Georgia Damsteegt</dc:creator>
  <cp:lastModifiedBy>Kyoshin Ahn</cp:lastModifiedBy>
  <cp:revision>31</cp:revision>
  <dcterms:created xsi:type="dcterms:W3CDTF">2025-09-11T18:06:12Z</dcterms:created>
  <dcterms:modified xsi:type="dcterms:W3CDTF">2025-10-31T09:22:20Z</dcterms:modified>
</cp:coreProperties>
</file>